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00" Target="slides/slide95.xml" Type="http://schemas.openxmlformats.org/officeDocument/2006/relationships/slide"/>
  <Relationship Id="rId101" Target="slides/slide96.xml" Type="http://schemas.openxmlformats.org/officeDocument/2006/relationships/slide"/>
  <Relationship Id="rId102" Target="slides/slide97.xml" Type="http://schemas.openxmlformats.org/officeDocument/2006/relationships/slide"/>
  <Relationship Id="rId103" Target="slides/slide98.xml" Type="http://schemas.openxmlformats.org/officeDocument/2006/relationships/slide"/>
  <Relationship Id="rId104" Target="slides/slide99.xml" Type="http://schemas.openxmlformats.org/officeDocument/2006/relationships/slide"/>
  <Relationship Id="rId105" Target="slides/slide100.xml" Type="http://schemas.openxmlformats.org/officeDocument/2006/relationships/slide"/>
  <Relationship Id="rId106" Target="slides/slide101.xml" Type="http://schemas.openxmlformats.org/officeDocument/2006/relationships/slide"/>
  <Relationship Id="rId107" Target="slides/slide102.xml" Type="http://schemas.openxmlformats.org/officeDocument/2006/relationships/slide"/>
  <Relationship Id="rId108" Target="slides/slide103.xml" Type="http://schemas.openxmlformats.org/officeDocument/2006/relationships/slide"/>
  <Relationship Id="rId109" Target="slides/slide104.xml" Type="http://schemas.openxmlformats.org/officeDocument/2006/relationships/slide"/>
  <Relationship Id="rId11" Target="slides/slide6.xml" Type="http://schemas.openxmlformats.org/officeDocument/2006/relationships/slide"/>
  <Relationship Id="rId110" Target="slides/slide105.xml" Type="http://schemas.openxmlformats.org/officeDocument/2006/relationships/slide"/>
  <Relationship Id="rId111" Target="slides/slide106.xml" Type="http://schemas.openxmlformats.org/officeDocument/2006/relationships/slide"/>
  <Relationship Id="rId112" Target="slides/slide107.xml" Type="http://schemas.openxmlformats.org/officeDocument/2006/relationships/slide"/>
  <Relationship Id="rId113" Target="slides/slide108.xml" Type="http://schemas.openxmlformats.org/officeDocument/2006/relationships/slide"/>
  <Relationship Id="rId114" Target="slides/slide109.xml" Type="http://schemas.openxmlformats.org/officeDocument/2006/relationships/slide"/>
  <Relationship Id="rId115" Target="slides/slide110.xml" Type="http://schemas.openxmlformats.org/officeDocument/2006/relationships/slide"/>
  <Relationship Id="rId116" Target="slides/slide111.xml" Type="http://schemas.openxmlformats.org/officeDocument/2006/relationships/slide"/>
  <Relationship Id="rId117" Target="slides/slide112.xml" Type="http://schemas.openxmlformats.org/officeDocument/2006/relationships/slide"/>
  <Relationship Id="rId118" Target="slides/slide113.xml" Type="http://schemas.openxmlformats.org/officeDocument/2006/relationships/slide"/>
  <Relationship Id="rId119" Target="slides/slide114.xml" Type="http://schemas.openxmlformats.org/officeDocument/2006/relationships/slide"/>
  <Relationship Id="rId12" Target="slides/slide7.xml" Type="http://schemas.openxmlformats.org/officeDocument/2006/relationships/slide"/>
  <Relationship Id="rId120" Target="slides/slide115.xml" Type="http://schemas.openxmlformats.org/officeDocument/2006/relationships/slide"/>
  <Relationship Id="rId121" Target="slides/slide116.xml" Type="http://schemas.openxmlformats.org/officeDocument/2006/relationships/slide"/>
  <Relationship Id="rId122" Target="slides/slide117.xml" Type="http://schemas.openxmlformats.org/officeDocument/2006/relationships/slide"/>
  <Relationship Id="rId123" Target="slides/slide118.xml" Type="http://schemas.openxmlformats.org/officeDocument/2006/relationships/slide"/>
  <Relationship Id="rId124" Target="slides/slide119.xml" Type="http://schemas.openxmlformats.org/officeDocument/2006/relationships/slide"/>
  <Relationship Id="rId125" Target="slides/slide120.xml" Type="http://schemas.openxmlformats.org/officeDocument/2006/relationships/slide"/>
  <Relationship Id="rId126" Target="slides/slide121.xml" Type="http://schemas.openxmlformats.org/officeDocument/2006/relationships/slide"/>
  <Relationship Id="rId127" Target="slides/slide122.xml" Type="http://schemas.openxmlformats.org/officeDocument/2006/relationships/slide"/>
  <Relationship Id="rId128" Target="slides/slide123.xml" Type="http://schemas.openxmlformats.org/officeDocument/2006/relationships/slide"/>
  <Relationship Id="rId129" Target="slides/slide124.xml" Type="http://schemas.openxmlformats.org/officeDocument/2006/relationships/slide"/>
  <Relationship Id="rId13" Target="slides/slide8.xml" Type="http://schemas.openxmlformats.org/officeDocument/2006/relationships/slide"/>
  <Relationship Id="rId130" Target="slides/slide125.xml" Type="http://schemas.openxmlformats.org/officeDocument/2006/relationships/slide"/>
  <Relationship Id="rId131" Target="slides/slide126.xml" Type="http://schemas.openxmlformats.org/officeDocument/2006/relationships/slide"/>
  <Relationship Id="rId132" Target="slides/slide127.xml" Type="http://schemas.openxmlformats.org/officeDocument/2006/relationships/slide"/>
  <Relationship Id="rId133" Target="slides/slide128.xml" Type="http://schemas.openxmlformats.org/officeDocument/2006/relationships/slide"/>
  <Relationship Id="rId134" Target="slides/slide129.xml" Type="http://schemas.openxmlformats.org/officeDocument/2006/relationships/slide"/>
  <Relationship Id="rId135" Target="slides/slide130.xml" Type="http://schemas.openxmlformats.org/officeDocument/2006/relationships/slide"/>
  <Relationship Id="rId136" Target="slides/slide131.xml" Type="http://schemas.openxmlformats.org/officeDocument/2006/relationships/slide"/>
  <Relationship Id="rId137" Target="slides/slide132.xml" Type="http://schemas.openxmlformats.org/officeDocument/2006/relationships/slide"/>
  <Relationship Id="rId138" Target="slides/slide133.xml" Type="http://schemas.openxmlformats.org/officeDocument/2006/relationships/slide"/>
  <Relationship Id="rId139" Target="slides/slide134.xml" Type="http://schemas.openxmlformats.org/officeDocument/2006/relationships/slide"/>
  <Relationship Id="rId14" Target="slides/slide9.xml" Type="http://schemas.openxmlformats.org/officeDocument/2006/relationships/slide"/>
  <Relationship Id="rId140" Target="slides/slide135.xml" Type="http://schemas.openxmlformats.org/officeDocument/2006/relationships/slide"/>
  <Relationship Id="rId141" Target="slides/slide136.xml" Type="http://schemas.openxmlformats.org/officeDocument/2006/relationships/slide"/>
  <Relationship Id="rId142" Target="slides/slide137.xml" Type="http://schemas.openxmlformats.org/officeDocument/2006/relationships/slide"/>
  <Relationship Id="rId143" Target="slides/slide138.xml" Type="http://schemas.openxmlformats.org/officeDocument/2006/relationships/slide"/>
  <Relationship Id="rId144" Target="slides/slide139.xml" Type="http://schemas.openxmlformats.org/officeDocument/2006/relationships/slide"/>
  <Relationship Id="rId145" Target="slides/slide140.xml" Type="http://schemas.openxmlformats.org/officeDocument/2006/relationships/slide"/>
  <Relationship Id="rId146" Target="slides/slide141.xml" Type="http://schemas.openxmlformats.org/officeDocument/2006/relationships/slide"/>
  <Relationship Id="rId147" Target="slides/slide142.xml" Type="http://schemas.openxmlformats.org/officeDocument/2006/relationships/slide"/>
  <Relationship Id="rId148" Target="slides/slide143.xml" Type="http://schemas.openxmlformats.org/officeDocument/2006/relationships/slide"/>
  <Relationship Id="rId149" Target="slides/slide144.xml" Type="http://schemas.openxmlformats.org/officeDocument/2006/relationships/slide"/>
  <Relationship Id="rId15" Target="slides/slide10.xml" Type="http://schemas.openxmlformats.org/officeDocument/2006/relationships/slide"/>
  <Relationship Id="rId150" Target="slides/slide145.xml" Type="http://schemas.openxmlformats.org/officeDocument/2006/relationships/slide"/>
  <Relationship Id="rId151" Target="slides/slide146.xml" Type="http://schemas.openxmlformats.org/officeDocument/2006/relationships/slide"/>
  <Relationship Id="rId152" Target="slides/slide147.xml" Type="http://schemas.openxmlformats.org/officeDocument/2006/relationships/slide"/>
  <Relationship Id="rId153" Target="slides/slide148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26" Target="slides/slide21.xml" Type="http://schemas.openxmlformats.org/officeDocument/2006/relationships/slide"/>
  <Relationship Id="rId27" Target="slides/slide22.xml" Type="http://schemas.openxmlformats.org/officeDocument/2006/relationships/slide"/>
  <Relationship Id="rId28" Target="slides/slide23.xml" Type="http://schemas.openxmlformats.org/officeDocument/2006/relationships/slide"/>
  <Relationship Id="rId29" Target="slides/slide24.xml" Type="http://schemas.openxmlformats.org/officeDocument/2006/relationships/slide"/>
  <Relationship Id="rId3" Target="viewProps.xml" Type="http://schemas.openxmlformats.org/officeDocument/2006/relationships/viewProps"/>
  <Relationship Id="rId30" Target="slides/slide25.xml" Type="http://schemas.openxmlformats.org/officeDocument/2006/relationships/slide"/>
  <Relationship Id="rId31" Target="slides/slide26.xml" Type="http://schemas.openxmlformats.org/officeDocument/2006/relationships/slide"/>
  <Relationship Id="rId32" Target="slides/slide27.xml" Type="http://schemas.openxmlformats.org/officeDocument/2006/relationships/slide"/>
  <Relationship Id="rId33" Target="slides/slide28.xml" Type="http://schemas.openxmlformats.org/officeDocument/2006/relationships/slide"/>
  <Relationship Id="rId34" Target="slides/slide29.xml" Type="http://schemas.openxmlformats.org/officeDocument/2006/relationships/slide"/>
  <Relationship Id="rId35" Target="slides/slide30.xml" Type="http://schemas.openxmlformats.org/officeDocument/2006/relationships/slide"/>
  <Relationship Id="rId36" Target="slides/slide31.xml" Type="http://schemas.openxmlformats.org/officeDocument/2006/relationships/slide"/>
  <Relationship Id="rId37" Target="slides/slide32.xml" Type="http://schemas.openxmlformats.org/officeDocument/2006/relationships/slide"/>
  <Relationship Id="rId38" Target="slides/slide33.xml" Type="http://schemas.openxmlformats.org/officeDocument/2006/relationships/slide"/>
  <Relationship Id="rId39" Target="slides/slide34.xml" Type="http://schemas.openxmlformats.org/officeDocument/2006/relationships/slide"/>
  <Relationship Id="rId4" Target="theme/theme1.xml" Type="http://schemas.openxmlformats.org/officeDocument/2006/relationships/theme"/>
  <Relationship Id="rId40" Target="slides/slide35.xml" Type="http://schemas.openxmlformats.org/officeDocument/2006/relationships/slide"/>
  <Relationship Id="rId41" Target="slides/slide36.xml" Type="http://schemas.openxmlformats.org/officeDocument/2006/relationships/slide"/>
  <Relationship Id="rId42" Target="slides/slide37.xml" Type="http://schemas.openxmlformats.org/officeDocument/2006/relationships/slide"/>
  <Relationship Id="rId43" Target="slides/slide38.xml" Type="http://schemas.openxmlformats.org/officeDocument/2006/relationships/slide"/>
  <Relationship Id="rId44" Target="slides/slide39.xml" Type="http://schemas.openxmlformats.org/officeDocument/2006/relationships/slide"/>
  <Relationship Id="rId45" Target="slides/slide40.xml" Type="http://schemas.openxmlformats.org/officeDocument/2006/relationships/slide"/>
  <Relationship Id="rId46" Target="slides/slide41.xml" Type="http://schemas.openxmlformats.org/officeDocument/2006/relationships/slide"/>
  <Relationship Id="rId47" Target="slides/slide42.xml" Type="http://schemas.openxmlformats.org/officeDocument/2006/relationships/slide"/>
  <Relationship Id="rId48" Target="slides/slide43.xml" Type="http://schemas.openxmlformats.org/officeDocument/2006/relationships/slide"/>
  <Relationship Id="rId49" Target="slides/slide44.xml" Type="http://schemas.openxmlformats.org/officeDocument/2006/relationships/slide"/>
  <Relationship Id="rId5" Target="tableStyles.xml" Type="http://schemas.openxmlformats.org/officeDocument/2006/relationships/tableStyles"/>
  <Relationship Id="rId50" Target="slides/slide45.xml" Type="http://schemas.openxmlformats.org/officeDocument/2006/relationships/slide"/>
  <Relationship Id="rId51" Target="slides/slide46.xml" Type="http://schemas.openxmlformats.org/officeDocument/2006/relationships/slide"/>
  <Relationship Id="rId52" Target="slides/slide47.xml" Type="http://schemas.openxmlformats.org/officeDocument/2006/relationships/slide"/>
  <Relationship Id="rId53" Target="slides/slide48.xml" Type="http://schemas.openxmlformats.org/officeDocument/2006/relationships/slide"/>
  <Relationship Id="rId54" Target="slides/slide49.xml" Type="http://schemas.openxmlformats.org/officeDocument/2006/relationships/slide"/>
  <Relationship Id="rId55" Target="slides/slide50.xml" Type="http://schemas.openxmlformats.org/officeDocument/2006/relationships/slide"/>
  <Relationship Id="rId56" Target="slides/slide51.xml" Type="http://schemas.openxmlformats.org/officeDocument/2006/relationships/slide"/>
  <Relationship Id="rId57" Target="slides/slide52.xml" Type="http://schemas.openxmlformats.org/officeDocument/2006/relationships/slide"/>
  <Relationship Id="rId58" Target="slides/slide53.xml" Type="http://schemas.openxmlformats.org/officeDocument/2006/relationships/slide"/>
  <Relationship Id="rId59" Target="slides/slide54.xml" Type="http://schemas.openxmlformats.org/officeDocument/2006/relationships/slide"/>
  <Relationship Id="rId6" Target="slides/slide1.xml" Type="http://schemas.openxmlformats.org/officeDocument/2006/relationships/slide"/>
  <Relationship Id="rId60" Target="slides/slide55.xml" Type="http://schemas.openxmlformats.org/officeDocument/2006/relationships/slide"/>
  <Relationship Id="rId61" Target="slides/slide56.xml" Type="http://schemas.openxmlformats.org/officeDocument/2006/relationships/slide"/>
  <Relationship Id="rId62" Target="slides/slide57.xml" Type="http://schemas.openxmlformats.org/officeDocument/2006/relationships/slide"/>
  <Relationship Id="rId63" Target="slides/slide58.xml" Type="http://schemas.openxmlformats.org/officeDocument/2006/relationships/slide"/>
  <Relationship Id="rId64" Target="slides/slide59.xml" Type="http://schemas.openxmlformats.org/officeDocument/2006/relationships/slide"/>
  <Relationship Id="rId65" Target="slides/slide60.xml" Type="http://schemas.openxmlformats.org/officeDocument/2006/relationships/slide"/>
  <Relationship Id="rId66" Target="slides/slide61.xml" Type="http://schemas.openxmlformats.org/officeDocument/2006/relationships/slide"/>
  <Relationship Id="rId67" Target="slides/slide62.xml" Type="http://schemas.openxmlformats.org/officeDocument/2006/relationships/slide"/>
  <Relationship Id="rId68" Target="slides/slide63.xml" Type="http://schemas.openxmlformats.org/officeDocument/2006/relationships/slide"/>
  <Relationship Id="rId69" Target="slides/slide64.xml" Type="http://schemas.openxmlformats.org/officeDocument/2006/relationships/slide"/>
  <Relationship Id="rId7" Target="slides/slide2.xml" Type="http://schemas.openxmlformats.org/officeDocument/2006/relationships/slide"/>
  <Relationship Id="rId70" Target="slides/slide65.xml" Type="http://schemas.openxmlformats.org/officeDocument/2006/relationships/slide"/>
  <Relationship Id="rId71" Target="slides/slide66.xml" Type="http://schemas.openxmlformats.org/officeDocument/2006/relationships/slide"/>
  <Relationship Id="rId72" Target="slides/slide67.xml" Type="http://schemas.openxmlformats.org/officeDocument/2006/relationships/slide"/>
  <Relationship Id="rId73" Target="slides/slide68.xml" Type="http://schemas.openxmlformats.org/officeDocument/2006/relationships/slide"/>
  <Relationship Id="rId74" Target="slides/slide69.xml" Type="http://schemas.openxmlformats.org/officeDocument/2006/relationships/slide"/>
  <Relationship Id="rId75" Target="slides/slide70.xml" Type="http://schemas.openxmlformats.org/officeDocument/2006/relationships/slide"/>
  <Relationship Id="rId76" Target="slides/slide71.xml" Type="http://schemas.openxmlformats.org/officeDocument/2006/relationships/slide"/>
  <Relationship Id="rId77" Target="slides/slide72.xml" Type="http://schemas.openxmlformats.org/officeDocument/2006/relationships/slide"/>
  <Relationship Id="rId78" Target="slides/slide73.xml" Type="http://schemas.openxmlformats.org/officeDocument/2006/relationships/slide"/>
  <Relationship Id="rId79" Target="slides/slide74.xml" Type="http://schemas.openxmlformats.org/officeDocument/2006/relationships/slide"/>
  <Relationship Id="rId8" Target="slides/slide3.xml" Type="http://schemas.openxmlformats.org/officeDocument/2006/relationships/slide"/>
  <Relationship Id="rId80" Target="slides/slide75.xml" Type="http://schemas.openxmlformats.org/officeDocument/2006/relationships/slide"/>
  <Relationship Id="rId81" Target="slides/slide76.xml" Type="http://schemas.openxmlformats.org/officeDocument/2006/relationships/slide"/>
  <Relationship Id="rId82" Target="slides/slide77.xml" Type="http://schemas.openxmlformats.org/officeDocument/2006/relationships/slide"/>
  <Relationship Id="rId83" Target="slides/slide78.xml" Type="http://schemas.openxmlformats.org/officeDocument/2006/relationships/slide"/>
  <Relationship Id="rId84" Target="slides/slide79.xml" Type="http://schemas.openxmlformats.org/officeDocument/2006/relationships/slide"/>
  <Relationship Id="rId85" Target="slides/slide80.xml" Type="http://schemas.openxmlformats.org/officeDocument/2006/relationships/slide"/>
  <Relationship Id="rId86" Target="slides/slide81.xml" Type="http://schemas.openxmlformats.org/officeDocument/2006/relationships/slide"/>
  <Relationship Id="rId87" Target="slides/slide82.xml" Type="http://schemas.openxmlformats.org/officeDocument/2006/relationships/slide"/>
  <Relationship Id="rId88" Target="slides/slide83.xml" Type="http://schemas.openxmlformats.org/officeDocument/2006/relationships/slide"/>
  <Relationship Id="rId89" Target="slides/slide84.xml" Type="http://schemas.openxmlformats.org/officeDocument/2006/relationships/slide"/>
  <Relationship Id="rId9" Target="slides/slide4.xml" Type="http://schemas.openxmlformats.org/officeDocument/2006/relationships/slide"/>
  <Relationship Id="rId90" Target="slides/slide85.xml" Type="http://schemas.openxmlformats.org/officeDocument/2006/relationships/slide"/>
  <Relationship Id="rId91" Target="slides/slide86.xml" Type="http://schemas.openxmlformats.org/officeDocument/2006/relationships/slide"/>
  <Relationship Id="rId92" Target="slides/slide87.xml" Type="http://schemas.openxmlformats.org/officeDocument/2006/relationships/slide"/>
  <Relationship Id="rId93" Target="slides/slide88.xml" Type="http://schemas.openxmlformats.org/officeDocument/2006/relationships/slide"/>
  <Relationship Id="rId94" Target="slides/slide89.xml" Type="http://schemas.openxmlformats.org/officeDocument/2006/relationships/slide"/>
  <Relationship Id="rId95" Target="slides/slide90.xml" Type="http://schemas.openxmlformats.org/officeDocument/2006/relationships/slide"/>
  <Relationship Id="rId96" Target="slides/slide91.xml" Type="http://schemas.openxmlformats.org/officeDocument/2006/relationships/slide"/>
  <Relationship Id="rId97" Target="slides/slide92.xml" Type="http://schemas.openxmlformats.org/officeDocument/2006/relationships/slide"/>
  <Relationship Id="rId98" Target="slides/slide93.xml" Type="http://schemas.openxmlformats.org/officeDocument/2006/relationships/slide"/>
  <Relationship Id="rId99" Target="slides/slide9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72fc50e-b8ff-43c3-84a2-aa68d8be7521.png" Type="http://schemas.openxmlformats.org/officeDocument/2006/relationships/image"/>
</Relationships>

</file>

<file path=ppt/slides/_rels/slide10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3dc8952-2147-4975-9167-6b38d2be02a7.png" Type="http://schemas.openxmlformats.org/officeDocument/2006/relationships/image"/>
</Relationships>

</file>

<file path=ppt/slides/_rels/slide10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97d58e0-dca6-4e2f-a8e4-98460b321057.png" Type="http://schemas.openxmlformats.org/officeDocument/2006/relationships/image"/>
</Relationships>

</file>

<file path=ppt/slides/_rels/slide10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7267899-4813-44e3-bbdf-3cc90eb2fa2d.png" Type="http://schemas.openxmlformats.org/officeDocument/2006/relationships/image"/>
</Relationships>

</file>

<file path=ppt/slides/_rels/slide10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33fe567-ece4-483f-84ef-8484e6f27ca8.png" Type="http://schemas.openxmlformats.org/officeDocument/2006/relationships/image"/>
</Relationships>

</file>

<file path=ppt/slides/_rels/slide10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962f09f-0d05-4baf-a8ed-a23dd74ac0de.png" Type="http://schemas.openxmlformats.org/officeDocument/2006/relationships/image"/>
</Relationships>

</file>

<file path=ppt/slides/_rels/slide10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a57b13a-13a6-44f2-9099-37a1f5d40783.png" Type="http://schemas.openxmlformats.org/officeDocument/2006/relationships/image"/>
</Relationships>

</file>

<file path=ppt/slides/_rels/slide10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00da5b7-89fd-425c-93a1-c70fe54dd6f5.png" Type="http://schemas.openxmlformats.org/officeDocument/2006/relationships/image"/>
</Relationships>

</file>

<file path=ppt/slides/_rels/slide10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715c4cf-138d-472d-a396-bcb7483a1572.png" Type="http://schemas.openxmlformats.org/officeDocument/2006/relationships/image"/>
</Relationships>

</file>

<file path=ppt/slides/_rels/slide10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d97cc21-19df-4a11-a7b7-88645dbbc1a9.png" Type="http://schemas.openxmlformats.org/officeDocument/2006/relationships/image"/>
</Relationships>

</file>

<file path=ppt/slides/_rels/slide10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58662fc-86c2-424e-846d-31f714a2b095.png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cfc71ef-87f2-4617-997d-a9e8a9114741.png" Type="http://schemas.openxmlformats.org/officeDocument/2006/relationships/image"/>
</Relationships>

</file>

<file path=ppt/slides/_rels/slide11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f43639f-6511-4054-b964-a329799bd982.png" Type="http://schemas.openxmlformats.org/officeDocument/2006/relationships/image"/>
</Relationships>

</file>

<file path=ppt/slides/_rels/slide11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79901e3-1d4f-479b-a2c2-6d44522247ca.png" Type="http://schemas.openxmlformats.org/officeDocument/2006/relationships/image"/>
</Relationships>

</file>

<file path=ppt/slides/_rels/slide1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97432a5-1e65-4786-a034-9c153547d96f.png" Type="http://schemas.openxmlformats.org/officeDocument/2006/relationships/image"/>
</Relationships>

</file>

<file path=ppt/slides/_rels/slide1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1a1f53a-0bd4-4c9d-a337-d4076c37f7c7.png" Type="http://schemas.openxmlformats.org/officeDocument/2006/relationships/image"/>
</Relationships>

</file>

<file path=ppt/slides/_rels/slide1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97f914c-7b77-4119-aff6-8fa050d1bd6b.png" Type="http://schemas.openxmlformats.org/officeDocument/2006/relationships/image"/>
</Relationships>

</file>

<file path=ppt/slides/_rels/slide1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ecca813-484e-4426-b0e8-5e022a590fe7.png" Type="http://schemas.openxmlformats.org/officeDocument/2006/relationships/image"/>
</Relationships>

</file>

<file path=ppt/slides/_rels/slide1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42ad2f8-5cae-4092-8891-a0c872072dec.png" Type="http://schemas.openxmlformats.org/officeDocument/2006/relationships/image"/>
</Relationships>

</file>

<file path=ppt/slides/_rels/slide1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ddc3ed3-8022-4b72-b46d-d2907afa6456.png" Type="http://schemas.openxmlformats.org/officeDocument/2006/relationships/image"/>
</Relationships>

</file>

<file path=ppt/slides/_rels/slide1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e45358b-3b88-458f-9af0-3517476f929f.png" Type="http://schemas.openxmlformats.org/officeDocument/2006/relationships/image"/>
</Relationships>

</file>

<file path=ppt/slides/_rels/slide1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0e6eaf6-8ff8-48de-a150-b03bd25eb804.png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3c6ca6e-f18c-4828-bd44-08ed8c69132b.png" Type="http://schemas.openxmlformats.org/officeDocument/2006/relationships/image"/>
</Relationships>

</file>

<file path=ppt/slides/_rels/slide1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7d36688-8519-4f6d-93b5-7d388c3b6970.png" Type="http://schemas.openxmlformats.org/officeDocument/2006/relationships/image"/>
</Relationships>

</file>

<file path=ppt/slides/_rels/slide1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5b110cd-8eec-40b8-add0-0ae5bdd7fca1.png" Type="http://schemas.openxmlformats.org/officeDocument/2006/relationships/image"/>
</Relationships>

</file>

<file path=ppt/slides/_rels/slide1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9394677-10c1-4701-acc2-5ef3c396036e.png" Type="http://schemas.openxmlformats.org/officeDocument/2006/relationships/image"/>
</Relationships>

</file>

<file path=ppt/slides/_rels/slide1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5cf965e-fac5-408d-be22-46c7899a77f8.png" Type="http://schemas.openxmlformats.org/officeDocument/2006/relationships/image"/>
</Relationships>

</file>

<file path=ppt/slides/_rels/slide1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8819149-b8ac-4471-a42d-6f7838606c25.png" Type="http://schemas.openxmlformats.org/officeDocument/2006/relationships/image"/>
</Relationships>

</file>

<file path=ppt/slides/_rels/slide1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f274adc-e69d-4d8a-b4d4-95b0c6229aac.png" Type="http://schemas.openxmlformats.org/officeDocument/2006/relationships/image"/>
</Relationships>

</file>

<file path=ppt/slides/_rels/slide1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a5de8bd-aa73-4b4f-a449-d354eb222c89.png" Type="http://schemas.openxmlformats.org/officeDocument/2006/relationships/image"/>
</Relationships>

</file>

<file path=ppt/slides/_rels/slide1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ce927f6-8cc2-4c1a-b1d3-11b55e4b3274.png" Type="http://schemas.openxmlformats.org/officeDocument/2006/relationships/image"/>
</Relationships>

</file>

<file path=ppt/slides/_rels/slide1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a8b62ee-8da3-4a71-ae40-7be99c4c7ed3.png" Type="http://schemas.openxmlformats.org/officeDocument/2006/relationships/image"/>
</Relationships>

</file>

<file path=ppt/slides/_rels/slide1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13db36c-6102-4e5e-b4ab-273144abf5c2.png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e50d4d8-d39a-43df-bb8e-fc91a41d6714.png" Type="http://schemas.openxmlformats.org/officeDocument/2006/relationships/image"/>
</Relationships>

</file>

<file path=ppt/slides/_rels/slide1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f2b0fa8-202e-4ec2-b3b1-3f399b9fa518.png" Type="http://schemas.openxmlformats.org/officeDocument/2006/relationships/image"/>
</Relationships>

</file>

<file path=ppt/slides/_rels/slide1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6f26319-72cd-4f48-b1ac-ff683a01f6e2.png" Type="http://schemas.openxmlformats.org/officeDocument/2006/relationships/image"/>
</Relationships>

</file>

<file path=ppt/slides/_rels/slide1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014bccd-eeda-4b0a-83d7-ee09ec1e7263.png" Type="http://schemas.openxmlformats.org/officeDocument/2006/relationships/image"/>
</Relationships>

</file>

<file path=ppt/slides/_rels/slide1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12d3c33-28d8-4384-9df1-19403bf7cc2d.png" Type="http://schemas.openxmlformats.org/officeDocument/2006/relationships/image"/>
</Relationships>

</file>

<file path=ppt/slides/_rels/slide1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b12e9fc-e543-4a1d-8989-f9cdfac161e2.png" Type="http://schemas.openxmlformats.org/officeDocument/2006/relationships/image"/>
</Relationships>

</file>

<file path=ppt/slides/_rels/slide1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6863b97-2b0a-47f3-bc63-dfe912ef7f75.png" Type="http://schemas.openxmlformats.org/officeDocument/2006/relationships/image"/>
</Relationships>

</file>

<file path=ppt/slides/_rels/slide1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aa634bb-3e39-4f5c-9215-0e046df5faea.png" Type="http://schemas.openxmlformats.org/officeDocument/2006/relationships/image"/>
</Relationships>

</file>

<file path=ppt/slides/_rels/slide1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198874d-b838-485f-8d8f-392e7ebcb618.png" Type="http://schemas.openxmlformats.org/officeDocument/2006/relationships/image"/>
</Relationships>

</file>

<file path=ppt/slides/_rels/slide1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2a3c343-573b-47ce-9435-be56cbe3c158.png" Type="http://schemas.openxmlformats.org/officeDocument/2006/relationships/image"/>
</Relationships>

</file>

<file path=ppt/slides/_rels/slide1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e729da0-7408-4d1d-bda2-dc8f721991b8.png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a24e2f2-5245-490d-afc8-00c6ae29f366.png" Type="http://schemas.openxmlformats.org/officeDocument/2006/relationships/image"/>
</Relationships>

</file>

<file path=ppt/slides/_rels/slide1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8203b45-dca5-46eb-8486-20d073876a5b.png" Type="http://schemas.openxmlformats.org/officeDocument/2006/relationships/image"/>
</Relationships>

</file>

<file path=ppt/slides/_rels/slide1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f26fd7a-1251-4da2-bc49-527259f1c7b4.png" Type="http://schemas.openxmlformats.org/officeDocument/2006/relationships/image"/>
</Relationships>

</file>

<file path=ppt/slides/_rels/slide1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2ddeb8e-2b90-4b1b-8510-c5ebda9582b4.png" Type="http://schemas.openxmlformats.org/officeDocument/2006/relationships/image"/>
</Relationships>

</file>

<file path=ppt/slides/_rels/slide1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d24da40-8933-40b1-9002-340dd735f88a.png" Type="http://schemas.openxmlformats.org/officeDocument/2006/relationships/image"/>
</Relationships>

</file>

<file path=ppt/slides/_rels/slide1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fb7a38f-5708-4cee-a2af-4ea8e34c962e.png" Type="http://schemas.openxmlformats.org/officeDocument/2006/relationships/image"/>
</Relationships>

</file>

<file path=ppt/slides/_rels/slide1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6e973e0-37e9-49e8-8e5f-527a88ad9253.png" Type="http://schemas.openxmlformats.org/officeDocument/2006/relationships/image"/>
</Relationships>

</file>

<file path=ppt/slides/_rels/slide1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5998f80-81df-4d7d-a962-5e3415c5a155.png" Type="http://schemas.openxmlformats.org/officeDocument/2006/relationships/image"/>
</Relationships>

</file>

<file path=ppt/slides/_rels/slide1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7d6aecd-9682-4f28-adbe-3037cbe24161.png" Type="http://schemas.openxmlformats.org/officeDocument/2006/relationships/image"/>
</Relationships>

</file>

<file path=ppt/slides/_rels/slide1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2f50449-130a-48b3-ba0b-cb8311d6acec.png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60973be-14b0-4b37-9aa8-6a68e8e0c717.png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96f183a-8575-44c6-911b-6f1740dc8546.png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896651f-d15a-45a1-9940-a64cc97f6bfd.png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7c13c62-3bc8-4cda-a737-04a445bacbe0.png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192b5ee-7470-4618-bc95-4e70dd671e77.png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95825ce-44ca-4250-bd73-2bcd3a3d8dbe.png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c54ec38-f810-49fd-a160-034c40cbbe34.png" Type="http://schemas.openxmlformats.org/officeDocument/2006/relationships/image"/>
</Relationships>

</file>

<file path=ppt/slides/_rels/slide2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e70f419-f468-4626-8ced-4a604b855c9d.png" Type="http://schemas.openxmlformats.org/officeDocument/2006/relationships/image"/>
</Relationships>

</file>

<file path=ppt/slides/_rels/slide2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b49c7ba-2ee4-476d-b580-55cb3bedc677.png" Type="http://schemas.openxmlformats.org/officeDocument/2006/relationships/image"/>
</Relationships>

</file>

<file path=ppt/slides/_rels/slide2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770e8c4-f98a-4761-940d-89c733b220d4.png" Type="http://schemas.openxmlformats.org/officeDocument/2006/relationships/image"/>
</Relationships>

</file>

<file path=ppt/slides/_rels/slide2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aa997fa-e1a0-4d2e-b10b-64b10781c1a2.png" Type="http://schemas.openxmlformats.org/officeDocument/2006/relationships/image"/>
</Relationships>

</file>

<file path=ppt/slides/_rels/slide2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194373f-c41c-4313-b383-08a1ea9be598.png" Type="http://schemas.openxmlformats.org/officeDocument/2006/relationships/image"/>
</Relationships>

</file>

<file path=ppt/slides/_rels/slide2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eae5176-7896-41dc-8732-cb91e9c44929.png" Type="http://schemas.openxmlformats.org/officeDocument/2006/relationships/image"/>
</Relationships>

</file>

<file path=ppt/slides/_rels/slide2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154d10e-5337-4db5-b1cd-ab1c55b35ceb.png" Type="http://schemas.openxmlformats.org/officeDocument/2006/relationships/image"/>
</Relationships>

</file>

<file path=ppt/slides/_rels/slide2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649f845-37ba-48a2-a8d6-ace544b7b34b.png" Type="http://schemas.openxmlformats.org/officeDocument/2006/relationships/image"/>
</Relationships>

</file>

<file path=ppt/slides/_rels/slide2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84e2ea3-6663-4539-9497-b19eec3c8165.png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763f1aa-21ae-45d8-8768-1c53d5cf6feb.png" Type="http://schemas.openxmlformats.org/officeDocument/2006/relationships/image"/>
</Relationships>

</file>

<file path=ppt/slides/_rels/slide3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0deae0e-1ca2-424a-b08b-026f1cd2cf26.png" Type="http://schemas.openxmlformats.org/officeDocument/2006/relationships/image"/>
</Relationships>

</file>

<file path=ppt/slides/_rels/slide3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947f844-52af-42d4-bcab-09c5788845fe.png" Type="http://schemas.openxmlformats.org/officeDocument/2006/relationships/image"/>
</Relationships>

</file>

<file path=ppt/slides/_rels/slide3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a0e19a8-4c0c-43cb-bd70-4ff79cd44156.png" Type="http://schemas.openxmlformats.org/officeDocument/2006/relationships/image"/>
</Relationships>

</file>

<file path=ppt/slides/_rels/slide3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9716a5-848f-4fe8-ab8e-48215eb19877.png" Type="http://schemas.openxmlformats.org/officeDocument/2006/relationships/image"/>
</Relationships>

</file>

<file path=ppt/slides/_rels/slide3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81f4a73-6299-485f-bff6-a237b04d5348.png" Type="http://schemas.openxmlformats.org/officeDocument/2006/relationships/image"/>
</Relationships>

</file>

<file path=ppt/slides/_rels/slide3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e97c72e-e9e4-492d-a397-1ef0eb0cb741.png" Type="http://schemas.openxmlformats.org/officeDocument/2006/relationships/image"/>
</Relationships>

</file>

<file path=ppt/slides/_rels/slide3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d384111-bf8e-40ee-9f7f-40fd95a9c6ff.png" Type="http://schemas.openxmlformats.org/officeDocument/2006/relationships/image"/>
</Relationships>

</file>

<file path=ppt/slides/_rels/slide3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ffd850a-f73f-4162-b692-9124c2366379.png" Type="http://schemas.openxmlformats.org/officeDocument/2006/relationships/image"/>
</Relationships>

</file>

<file path=ppt/slides/_rels/slide3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4718db5-0e5e-4c89-b5ed-b6bc11654ecb.png" Type="http://schemas.openxmlformats.org/officeDocument/2006/relationships/image"/>
</Relationships>

</file>

<file path=ppt/slides/_rels/slide3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7732f58-8636-4694-8585-35a4210593c2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0517725-f330-481e-8bb0-33e055a62274.png" Type="http://schemas.openxmlformats.org/officeDocument/2006/relationships/image"/>
</Relationships>

</file>

<file path=ppt/slides/_rels/slide4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8b7ef70-638f-4b9c-b6e2-f8061fac0880.png" Type="http://schemas.openxmlformats.org/officeDocument/2006/relationships/image"/>
</Relationships>

</file>

<file path=ppt/slides/_rels/slide4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d4d2a73-5ef2-4def-936b-837a2ac667de.png" Type="http://schemas.openxmlformats.org/officeDocument/2006/relationships/image"/>
</Relationships>

</file>

<file path=ppt/slides/_rels/slide4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2790204-c187-4069-9487-b076b69143ea.png" Type="http://schemas.openxmlformats.org/officeDocument/2006/relationships/image"/>
</Relationships>

</file>

<file path=ppt/slides/_rels/slide4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b9ce07b-7c7b-4e32-9fcd-dcd3ef479613.png" Type="http://schemas.openxmlformats.org/officeDocument/2006/relationships/image"/>
</Relationships>

</file>

<file path=ppt/slides/_rels/slide4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d65af75-2c3e-4104-9db0-498861e21c42.png" Type="http://schemas.openxmlformats.org/officeDocument/2006/relationships/image"/>
</Relationships>

</file>

<file path=ppt/slides/_rels/slide4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222e451-a165-4ca3-8bc1-d58e3794b7b6.png" Type="http://schemas.openxmlformats.org/officeDocument/2006/relationships/image"/>
</Relationships>

</file>

<file path=ppt/slides/_rels/slide4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13ca4eb-e60d-4fd3-8c9a-0a03ac344b45.png" Type="http://schemas.openxmlformats.org/officeDocument/2006/relationships/image"/>
</Relationships>

</file>

<file path=ppt/slides/_rels/slide4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8917d86-f33a-48d2-8d18-69ef1a9652f5.png" Type="http://schemas.openxmlformats.org/officeDocument/2006/relationships/image"/>
</Relationships>

</file>

<file path=ppt/slides/_rels/slide4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710173b-b7a7-4f54-999f-eee1637fd606.png" Type="http://schemas.openxmlformats.org/officeDocument/2006/relationships/image"/>
</Relationships>

</file>

<file path=ppt/slides/_rels/slide4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23aef07-52b0-4e67-91ad-50545ca99388.png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4e8651b-5e23-4d65-9fbc-098113c769f3.png" Type="http://schemas.openxmlformats.org/officeDocument/2006/relationships/image"/>
</Relationships>

</file>

<file path=ppt/slides/_rels/slide5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62204f2-2cf0-4985-a7e6-fe0e8bb6b1a3.png" Type="http://schemas.openxmlformats.org/officeDocument/2006/relationships/image"/>
</Relationships>

</file>

<file path=ppt/slides/_rels/slide5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bcd5da7-f11f-4d92-8dcd-a89bcc8895cb.png" Type="http://schemas.openxmlformats.org/officeDocument/2006/relationships/image"/>
</Relationships>

</file>

<file path=ppt/slides/_rels/slide5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b68465d-9533-4c1c-84a0-ee30f729c964.png" Type="http://schemas.openxmlformats.org/officeDocument/2006/relationships/image"/>
</Relationships>

</file>

<file path=ppt/slides/_rels/slide5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82445be-47ea-4472-b202-afdad3748c15.png" Type="http://schemas.openxmlformats.org/officeDocument/2006/relationships/image"/>
</Relationships>

</file>

<file path=ppt/slides/_rels/slide5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2ac52f5-8e3f-423b-a1a3-a4f0e7842722.png" Type="http://schemas.openxmlformats.org/officeDocument/2006/relationships/image"/>
</Relationships>

</file>

<file path=ppt/slides/_rels/slide5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a0323ba-75f7-4974-b6e5-dd37aaed9452.png" Type="http://schemas.openxmlformats.org/officeDocument/2006/relationships/image"/>
</Relationships>

</file>

<file path=ppt/slides/_rels/slide5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f0d7612-032f-4f7e-b508-0f5deacd1821.png" Type="http://schemas.openxmlformats.org/officeDocument/2006/relationships/image"/>
</Relationships>

</file>

<file path=ppt/slides/_rels/slide5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2e806a4-1fa2-433a-814b-e900ad9a5bef.png" Type="http://schemas.openxmlformats.org/officeDocument/2006/relationships/image"/>
</Relationships>

</file>

<file path=ppt/slides/_rels/slide5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5484adb-c285-4137-9f65-61f44ec62042.png" Type="http://schemas.openxmlformats.org/officeDocument/2006/relationships/image"/>
</Relationships>

</file>

<file path=ppt/slides/_rels/slide5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031da7e-79fe-48b1-83a2-4f79129e4e19.png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94b2b9c-e536-4517-9914-d74ec2ef74ab.png" Type="http://schemas.openxmlformats.org/officeDocument/2006/relationships/image"/>
</Relationships>

</file>

<file path=ppt/slides/_rels/slide6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ca88715-1cf3-432e-a93b-61cb18fc3c7d.png" Type="http://schemas.openxmlformats.org/officeDocument/2006/relationships/image"/>
</Relationships>

</file>

<file path=ppt/slides/_rels/slide6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81447ab-2d79-46b5-a0d4-1350b1452b6e.png" Type="http://schemas.openxmlformats.org/officeDocument/2006/relationships/image"/>
</Relationships>

</file>

<file path=ppt/slides/_rels/slide6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6408781-a087-4dc8-ab3d-358b71af1b61.png" Type="http://schemas.openxmlformats.org/officeDocument/2006/relationships/image"/>
</Relationships>

</file>

<file path=ppt/slides/_rels/slide6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b69dd91-fb22-4fdb-8722-1e52fab438e5.png" Type="http://schemas.openxmlformats.org/officeDocument/2006/relationships/image"/>
</Relationships>

</file>

<file path=ppt/slides/_rels/slide6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3793fbc-6219-49d1-a4f4-0ed8aed81a52.png" Type="http://schemas.openxmlformats.org/officeDocument/2006/relationships/image"/>
</Relationships>

</file>

<file path=ppt/slides/_rels/slide6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5e68b2b-8e11-43bd-9f23-d2fabcd3452d.png" Type="http://schemas.openxmlformats.org/officeDocument/2006/relationships/image"/>
</Relationships>

</file>

<file path=ppt/slides/_rels/slide6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20d3584-7a88-4c77-aabf-5e5563a52cde.png" Type="http://schemas.openxmlformats.org/officeDocument/2006/relationships/image"/>
</Relationships>

</file>

<file path=ppt/slides/_rels/slide6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29e5d7a8-6ad7-426c-bfd8-a2fabe085946.png" Type="http://schemas.openxmlformats.org/officeDocument/2006/relationships/image"/>
</Relationships>

</file>

<file path=ppt/slides/_rels/slide6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50d8efdc-44c7-4891-8e6d-fa285ac7ee1d.png" Type="http://schemas.openxmlformats.org/officeDocument/2006/relationships/image"/>
</Relationships>

</file>

<file path=ppt/slides/_rels/slide6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4add4baa-e004-4930-ad47-3c002d011c11.png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1b1acce-b1bb-4de7-9394-f583ee1b17a5.png" Type="http://schemas.openxmlformats.org/officeDocument/2006/relationships/image"/>
</Relationships>

</file>

<file path=ppt/slides/_rels/slide7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f0e8fc0-c838-4022-8e59-2504519a78e1.png" Type="http://schemas.openxmlformats.org/officeDocument/2006/relationships/image"/>
</Relationships>

</file>

<file path=ppt/slides/_rels/slide7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a142c70-bcd3-4382-8c66-0053ab2d77d7.png" Type="http://schemas.openxmlformats.org/officeDocument/2006/relationships/image"/>
</Relationships>

</file>

<file path=ppt/slides/_rels/slide7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af69094-b47d-438f-90e2-c7e5d9927427.png" Type="http://schemas.openxmlformats.org/officeDocument/2006/relationships/image"/>
</Relationships>

</file>

<file path=ppt/slides/_rels/slide7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bb2ad35-2f9a-4996-9fee-f6b0f6cb8fbe.png" Type="http://schemas.openxmlformats.org/officeDocument/2006/relationships/image"/>
</Relationships>

</file>

<file path=ppt/slides/_rels/slide7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215458f-f339-4e43-b513-8d618528d388.png" Type="http://schemas.openxmlformats.org/officeDocument/2006/relationships/image"/>
</Relationships>

</file>

<file path=ppt/slides/_rels/slide7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37a9889-0f16-4ea3-a58b-0709163c20f9.png" Type="http://schemas.openxmlformats.org/officeDocument/2006/relationships/image"/>
</Relationships>

</file>

<file path=ppt/slides/_rels/slide7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7f3f356-72dd-4ec7-af83-284c2066b42c.png" Type="http://schemas.openxmlformats.org/officeDocument/2006/relationships/image"/>
</Relationships>

</file>

<file path=ppt/slides/_rels/slide7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c1dd912-7632-4902-8e39-16dcc6f2c727.png" Type="http://schemas.openxmlformats.org/officeDocument/2006/relationships/image"/>
</Relationships>

</file>

<file path=ppt/slides/_rels/slide7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beeb069b-0362-44cb-baf2-e4bf151460de.png" Type="http://schemas.openxmlformats.org/officeDocument/2006/relationships/image"/>
</Relationships>

</file>

<file path=ppt/slides/_rels/slide7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ab7f585-8ce3-4021-92c2-630f66e0c518.png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824f1c4-265a-4fd5-8f1f-65e71bc24a7a.png" Type="http://schemas.openxmlformats.org/officeDocument/2006/relationships/image"/>
</Relationships>

</file>

<file path=ppt/slides/_rels/slide8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9047b448-a43c-48b8-a8f4-3d6264a87693.png" Type="http://schemas.openxmlformats.org/officeDocument/2006/relationships/image"/>
</Relationships>

</file>

<file path=ppt/slides/_rels/slide8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f9906147-2e8c-4cc3-b3c7-d0176273f209.png" Type="http://schemas.openxmlformats.org/officeDocument/2006/relationships/image"/>
</Relationships>

</file>

<file path=ppt/slides/_rels/slide8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39d322d-cfc7-47cd-92fa-250b1967d827.png" Type="http://schemas.openxmlformats.org/officeDocument/2006/relationships/image"/>
</Relationships>

</file>

<file path=ppt/slides/_rels/slide8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9630c6a-d31b-4ead-8e98-51c63d78500f.png" Type="http://schemas.openxmlformats.org/officeDocument/2006/relationships/image"/>
</Relationships>

</file>

<file path=ppt/slides/_rels/slide8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13a9396-0b39-4dc1-8574-54c5ed959867.png" Type="http://schemas.openxmlformats.org/officeDocument/2006/relationships/image"/>
</Relationships>

</file>

<file path=ppt/slides/_rels/slide8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906d6d5-70a4-4f8b-8504-215da2bf28dc.png" Type="http://schemas.openxmlformats.org/officeDocument/2006/relationships/image"/>
</Relationships>

</file>

<file path=ppt/slides/_rels/slide8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2d3e742-6975-41a8-9f64-d728669e4481.png" Type="http://schemas.openxmlformats.org/officeDocument/2006/relationships/image"/>
</Relationships>

</file>

<file path=ppt/slides/_rels/slide8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e11fc818-c95c-495c-8b50-77eedd757ff3.png" Type="http://schemas.openxmlformats.org/officeDocument/2006/relationships/image"/>
</Relationships>

</file>

<file path=ppt/slides/_rels/slide8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d092917-17fd-4eb8-903c-7828880bb5c4.png" Type="http://schemas.openxmlformats.org/officeDocument/2006/relationships/image"/>
</Relationships>

</file>

<file path=ppt/slides/_rels/slide8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71e75333-922d-4c96-823b-702609e6ef09.png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45f820a-5fb4-42af-a41e-fe2a1567cbb7.png" Type="http://schemas.openxmlformats.org/officeDocument/2006/relationships/image"/>
</Relationships>

</file>

<file path=ppt/slides/_rels/slide90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33e4a897-225a-4f49-be56-4712bd17cd9a.png" Type="http://schemas.openxmlformats.org/officeDocument/2006/relationships/image"/>
</Relationships>

</file>

<file path=ppt/slides/_rels/slide91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86a456d-b7c1-4b1f-a701-ba5ce76742b1.png" Type="http://schemas.openxmlformats.org/officeDocument/2006/relationships/image"/>
</Relationships>

</file>

<file path=ppt/slides/_rels/slide92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cd8c0fb-128e-45d9-a280-8dd6cf3a29a5.png" Type="http://schemas.openxmlformats.org/officeDocument/2006/relationships/image"/>
</Relationships>

</file>

<file path=ppt/slides/_rels/slide93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62b8cb50-4dd6-437e-ace7-34ccfda8ca1a.png" Type="http://schemas.openxmlformats.org/officeDocument/2006/relationships/image"/>
</Relationships>

</file>

<file path=ppt/slides/_rels/slide94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8dfa6a73-12bf-499a-b518-e59a389dd2d6.png" Type="http://schemas.openxmlformats.org/officeDocument/2006/relationships/image"/>
</Relationships>

</file>

<file path=ppt/slides/_rels/slide95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a2327c62-d386-4afc-93cc-a58bebb4ad2a.png" Type="http://schemas.openxmlformats.org/officeDocument/2006/relationships/image"/>
</Relationships>

</file>

<file path=ppt/slides/_rels/slide96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c6163ad4-70c8-4df3-a5ab-ced1ac3b8bd4.png" Type="http://schemas.openxmlformats.org/officeDocument/2006/relationships/image"/>
</Relationships>

</file>

<file path=ppt/slides/_rels/slide97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d8b8ed5f-ba87-41b7-8540-a7c64198fae8.png" Type="http://schemas.openxmlformats.org/officeDocument/2006/relationships/image"/>
</Relationships>

</file>

<file path=ppt/slides/_rels/slide98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04ec746b-422f-4295-b7fb-095414c0c51e.png" Type="http://schemas.openxmlformats.org/officeDocument/2006/relationships/image"/>
</Relationships>

</file>

<file path=ppt/slides/_rels/slide99.xml.rels><?xml version="1.0" encoding="UTF-8" standalone="yes" ?>
<Relationships xmlns="http://schemas.openxmlformats.org/package/2006/relationships">
  <Relationship Id="rId1" Target="../slideLayouts/slideLayout4.xml" Type="http://schemas.openxmlformats.org/officeDocument/2006/relationships/slideLayout"/>
  <Relationship Id="rId2" Target="../media/18e799d8-eed1-43a8-826f-52a75bf96cb7.png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t>Coupledline Compiled Data</a:t>
            </a:r>
          </a:p>
        </p:txBody>
      </p:sp>
      <p:sp>
        <p:nvSpPr>
          <p:cNvPr id="3" name="Subtitle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275.480</a:t>
            </a:r>
          </a:p>
          <a:p>
            <a:pPr lvl="1"/>
            <a:r>
              <a:t>Sampler 2: 275.480</a:t>
            </a:r>
          </a:p>
          <a:p>
            <a:r>
              <a:t>Sampler Offset (rather than -1)</a:t>
            </a:r>
          </a:p>
          <a:p>
            <a:pPr lvl="1"/>
            <a:r>
              <a:t>-5.558769909861569</a:t>
            </a:r>
          </a:p>
          <a:p>
            <a:r>
              <a:t>Goodness Of fit </a:t>
            </a:r>
          </a:p>
          <a:p>
            <a:pPr lvl="1"/>
            <a:r>
              <a:t>0.18985644186173478</a:t>
            </a:r>
          </a:p>
          <a:p>
            <a:r>
              <a:t>Sampler 1 Range</a:t>
            </a:r>
          </a:p>
          <a:p>
            <a:pPr lvl="1"/>
            <a:r>
              <a:t>0.0015747005700000004</a:t>
            </a:r>
          </a:p>
          <a:p>
            <a:r>
              <a:t>Sampler 2 Range</a:t>
            </a:r>
          </a:p>
          <a:p>
            <a:pPr lvl="1"/>
            <a:r>
              <a:t>0.0017707691399999996</a:t>
            </a:r>
          </a:p>
          <a:p>
            <a:r>
              <a:t>DUT output dBm Mean</a:t>
            </a:r>
          </a:p>
          <a:p>
            <a:pPr lvl="1"/>
            <a:r>
              <a:t>16.0865275767421</a:t>
            </a:r>
          </a:p>
          <a:p>
            <a:r>
              <a:t>DUT input dBm Mean</a:t>
            </a:r>
          </a:p>
          <a:p>
            <a:pPr lvl="1"/>
            <a:r>
              <a:t>16.594647363906169</a:t>
            </a:r>
          </a:p>
          <a:p>
            <a:r>
              <a:t>RMS Error </a:t>
            </a:r>
          </a:p>
          <a:p>
            <a:pPr lvl="1"/>
            <a:r>
              <a:t>0.097365190152626957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137.634</a:t>
            </a:r>
          </a:p>
          <a:p>
            <a:pPr lvl="1"/>
            <a:r>
              <a:t>Sampler 2: 137.634</a:t>
            </a:r>
          </a:p>
          <a:p>
            <a:r>
              <a:t>Sampler Offset (rather than -1)</a:t>
            </a:r>
          </a:p>
          <a:p>
            <a:pPr lvl="1"/>
            <a:r>
              <a:t>-80.437869962809614</a:t>
            </a:r>
          </a:p>
          <a:p>
            <a:r>
              <a:t>Goodness Of fit </a:t>
            </a:r>
          </a:p>
          <a:p>
            <a:pPr lvl="1"/>
            <a:r>
              <a:t>0.14797736557348734</a:t>
            </a:r>
          </a:p>
          <a:p>
            <a:r>
              <a:t>Sampler 1 Range</a:t>
            </a:r>
          </a:p>
          <a:p>
            <a:pPr lvl="1"/>
            <a:r>
              <a:t>0.0091874289999999692</a:t>
            </a:r>
          </a:p>
          <a:p>
            <a:r>
              <a:t>Sampler 2 Range</a:t>
            </a:r>
          </a:p>
          <a:p>
            <a:pPr lvl="1"/>
            <a:r>
              <a:t>0.0072643090000000243</a:t>
            </a:r>
          </a:p>
          <a:p>
            <a:r>
              <a:t>DUT output dBm Mean</a:t>
            </a:r>
          </a:p>
          <a:p>
            <a:pPr lvl="1"/>
            <a:r>
              <a:t>7.983707648207039</a:t>
            </a:r>
          </a:p>
          <a:p>
            <a:r>
              <a:t>DUT input dBm Mean</a:t>
            </a:r>
          </a:p>
          <a:p>
            <a:pPr lvl="1"/>
            <a:r>
              <a:t>8.5374865709164265</a:t>
            </a:r>
          </a:p>
          <a:p>
            <a:r>
              <a:t>RMS Error </a:t>
            </a:r>
          </a:p>
          <a:p>
            <a:pPr lvl="1"/>
            <a:r>
              <a:t>0.088832439132638719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128.721</a:t>
            </a:r>
          </a:p>
          <a:p>
            <a:pPr lvl="1"/>
            <a:r>
              <a:t>Sampler 2: 128.721</a:t>
            </a:r>
          </a:p>
          <a:p>
            <a:r>
              <a:t>Sampler Offset (rather than -1)</a:t>
            </a:r>
          </a:p>
          <a:p>
            <a:pPr lvl="1"/>
            <a:r>
              <a:t>-76.056373311365931</a:t>
            </a:r>
          </a:p>
          <a:p>
            <a:r>
              <a:t>Goodness Of fit </a:t>
            </a:r>
          </a:p>
          <a:p>
            <a:pPr lvl="1"/>
            <a:r>
              <a:t>0.13006358427867676</a:t>
            </a:r>
          </a:p>
          <a:p>
            <a:r>
              <a:t>Sampler 1 Range</a:t>
            </a:r>
          </a:p>
          <a:p>
            <a:pPr lvl="1"/>
            <a:r>
              <a:t>0.00815243099999996</a:t>
            </a:r>
          </a:p>
          <a:p>
            <a:r>
              <a:t>Sampler 2 Range</a:t>
            </a:r>
          </a:p>
          <a:p>
            <a:pPr lvl="1"/>
            <a:r>
              <a:t>0.0070192129999999686</a:t>
            </a:r>
          </a:p>
          <a:p>
            <a:r>
              <a:t>DUT output dBm Mean</a:t>
            </a:r>
          </a:p>
          <a:p>
            <a:pPr lvl="1"/>
            <a:r>
              <a:t>8.0173561344907505</a:t>
            </a:r>
          </a:p>
          <a:p>
            <a:r>
              <a:t>DUT input dBm Mean</a:t>
            </a:r>
          </a:p>
          <a:p>
            <a:pPr lvl="1"/>
            <a:r>
              <a:t>8.4386184109238211</a:t>
            </a:r>
          </a:p>
          <a:p>
            <a:r>
              <a:t>RMS Error </a:t>
            </a:r>
          </a:p>
          <a:p>
            <a:pPr lvl="1"/>
            <a:r>
              <a:t>0.07796320748022223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196.713</a:t>
            </a:r>
          </a:p>
          <a:p>
            <a:pPr lvl="1"/>
            <a:r>
              <a:t>Sampler 2: 196.713</a:t>
            </a:r>
          </a:p>
          <a:p>
            <a:r>
              <a:t>Sampler Offset (rather than -1)</a:t>
            </a:r>
          </a:p>
          <a:p>
            <a:pPr lvl="1"/>
            <a:r>
              <a:t>-101.10533447102945</a:t>
            </a:r>
          </a:p>
          <a:p>
            <a:r>
              <a:t>Goodness Of fit </a:t>
            </a:r>
          </a:p>
          <a:p>
            <a:pPr lvl="1"/>
            <a:r>
              <a:t>0.14216099405750188</a:t>
            </a:r>
          </a:p>
          <a:p>
            <a:r>
              <a:t>Sampler 1 Range</a:t>
            </a:r>
          </a:p>
          <a:p>
            <a:pPr lvl="1"/>
            <a:r>
              <a:t>0.0068968469999999837</a:t>
            </a:r>
          </a:p>
          <a:p>
            <a:r>
              <a:t>Sampler 2 Range</a:t>
            </a:r>
          </a:p>
          <a:p>
            <a:pPr lvl="1"/>
            <a:r>
              <a:t>0.0071721879999999683</a:t>
            </a:r>
          </a:p>
          <a:p>
            <a:r>
              <a:t>DUT output dBm Mean</a:t>
            </a:r>
          </a:p>
          <a:p>
            <a:pPr lvl="1"/>
            <a:r>
              <a:t>8.0039032988129826</a:t>
            </a:r>
          </a:p>
          <a:p>
            <a:r>
              <a:t>DUT input dBm Mean</a:t>
            </a:r>
          </a:p>
          <a:p>
            <a:pPr lvl="1"/>
            <a:r>
              <a:t>8.4482041299427788</a:t>
            </a:r>
          </a:p>
          <a:p>
            <a:r>
              <a:t>RMS Error </a:t>
            </a:r>
          </a:p>
          <a:p>
            <a:pPr lvl="1"/>
            <a:r>
              <a:t>0.074022965543153671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146.145</a:t>
            </a:r>
          </a:p>
          <a:p>
            <a:pPr lvl="1"/>
            <a:r>
              <a:t>Sampler 2: 146.145</a:t>
            </a:r>
          </a:p>
          <a:p>
            <a:r>
              <a:t>Sampler Offset (rather than -1)</a:t>
            </a:r>
          </a:p>
          <a:p>
            <a:pPr lvl="1"/>
            <a:r>
              <a:t>-84.010319012555428</a:t>
            </a:r>
          </a:p>
          <a:p>
            <a:r>
              <a:t>Goodness Of fit </a:t>
            </a:r>
          </a:p>
          <a:p>
            <a:pPr lvl="1"/>
            <a:r>
              <a:t>0.040771220481287347</a:t>
            </a:r>
          </a:p>
          <a:p>
            <a:r>
              <a:t>Sampler 1 Range</a:t>
            </a:r>
          </a:p>
          <a:p>
            <a:pPr lvl="1"/>
            <a:r>
              <a:t>0.0075105919999999826</a:t>
            </a:r>
          </a:p>
          <a:p>
            <a:r>
              <a:t>Sampler 2 Range</a:t>
            </a:r>
          </a:p>
          <a:p>
            <a:pPr lvl="1"/>
            <a:r>
              <a:t>0.0071798909999999938</a:t>
            </a:r>
          </a:p>
          <a:p>
            <a:r>
              <a:t>DUT output dBm Mean</a:t>
            </a:r>
          </a:p>
          <a:p>
            <a:pPr lvl="1"/>
            <a:r>
              <a:t>7.9927144080691788</a:t>
            </a:r>
          </a:p>
          <a:p>
            <a:r>
              <a:t>DUT input dBm Mean</a:t>
            </a:r>
          </a:p>
          <a:p>
            <a:pPr lvl="1"/>
            <a:r>
              <a:t>8.5090730214235428</a:t>
            </a:r>
          </a:p>
          <a:p>
            <a:r>
              <a:t>RMS Error </a:t>
            </a:r>
          </a:p>
          <a:p>
            <a:pPr lvl="1"/>
            <a:r>
              <a:t>0.052438150868687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153.653</a:t>
            </a:r>
          </a:p>
          <a:p>
            <a:pPr lvl="1"/>
            <a:r>
              <a:t>Sampler 2: 153.653</a:t>
            </a:r>
          </a:p>
          <a:p>
            <a:r>
              <a:t>Sampler Offset (rather than -1)</a:t>
            </a:r>
          </a:p>
          <a:p>
            <a:pPr lvl="1"/>
            <a:r>
              <a:t>-82.771787376504335</a:t>
            </a:r>
          </a:p>
          <a:p>
            <a:r>
              <a:t>Goodness Of fit </a:t>
            </a:r>
          </a:p>
          <a:p>
            <a:pPr lvl="1"/>
            <a:r>
              <a:t>0.073489462474274181</a:t>
            </a:r>
          </a:p>
          <a:p>
            <a:r>
              <a:t>Sampler 1 Range</a:t>
            </a:r>
          </a:p>
          <a:p>
            <a:pPr lvl="1"/>
            <a:r>
              <a:t>0.0083571729999999955</a:t>
            </a:r>
          </a:p>
          <a:p>
            <a:r>
              <a:t>Sampler 2 Range</a:t>
            </a:r>
          </a:p>
          <a:p>
            <a:pPr lvl="1"/>
            <a:r>
              <a:t>0.0066942290000000515</a:t>
            </a:r>
          </a:p>
          <a:p>
            <a:r>
              <a:t>DUT output dBm Mean</a:t>
            </a:r>
          </a:p>
          <a:p>
            <a:pPr lvl="1"/>
            <a:r>
              <a:t>8.0245134444029258</a:t>
            </a:r>
          </a:p>
          <a:p>
            <a:r>
              <a:t>DUT input dBm Mean</a:t>
            </a:r>
          </a:p>
          <a:p>
            <a:pPr lvl="1"/>
            <a:r>
              <a:t>8.4563176850623574</a:t>
            </a:r>
          </a:p>
          <a:p>
            <a:r>
              <a:t>RMS Error </a:t>
            </a:r>
          </a:p>
          <a:p>
            <a:pPr lvl="1"/>
            <a:r>
              <a:t>0.069608362733431781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130.513</a:t>
            </a:r>
          </a:p>
          <a:p>
            <a:pPr lvl="1"/>
            <a:r>
              <a:t>Sampler 2: 130.513</a:t>
            </a:r>
          </a:p>
          <a:p>
            <a:r>
              <a:t>Sampler Offset (rather than -1)</a:t>
            </a:r>
          </a:p>
          <a:p>
            <a:pPr lvl="1"/>
            <a:r>
              <a:t>-70.1079875583725</a:t>
            </a:r>
          </a:p>
          <a:p>
            <a:r>
              <a:t>Goodness Of fit </a:t>
            </a:r>
          </a:p>
          <a:p>
            <a:pPr lvl="1"/>
            <a:r>
              <a:t>0.17135736703199192</a:t>
            </a:r>
          </a:p>
          <a:p>
            <a:r>
              <a:t>Sampler 1 Range</a:t>
            </a:r>
          </a:p>
          <a:p>
            <a:pPr lvl="1"/>
            <a:r>
              <a:t>0.007875032000000004</a:t>
            </a:r>
          </a:p>
          <a:p>
            <a:r>
              <a:t>Sampler 2 Range</a:t>
            </a:r>
          </a:p>
          <a:p>
            <a:pPr lvl="1"/>
            <a:r>
              <a:t>0.007667776000000015</a:t>
            </a:r>
          </a:p>
          <a:p>
            <a:r>
              <a:t>DUT output dBm Mean</a:t>
            </a:r>
          </a:p>
          <a:p>
            <a:pPr lvl="1"/>
            <a:r>
              <a:t>8.0455513553601783</a:t>
            </a:r>
          </a:p>
          <a:p>
            <a:r>
              <a:t>DUT input dBm Mean</a:t>
            </a:r>
          </a:p>
          <a:p>
            <a:pPr lvl="1"/>
            <a:r>
              <a:t>8.5292453376805728</a:t>
            </a:r>
          </a:p>
          <a:p>
            <a:r>
              <a:t>RMS Error </a:t>
            </a:r>
          </a:p>
          <a:p>
            <a:pPr lvl="1"/>
            <a:r>
              <a:t>0.093088310139887845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177.344</a:t>
            </a:r>
          </a:p>
          <a:p>
            <a:pPr lvl="1"/>
            <a:r>
              <a:t>Sampler 2: 177.344</a:t>
            </a:r>
          </a:p>
          <a:p>
            <a:r>
              <a:t>Sampler Offset (rather than -1)</a:t>
            </a:r>
          </a:p>
          <a:p>
            <a:pPr lvl="1"/>
            <a:r>
              <a:t>-102.15028900045431</a:t>
            </a:r>
          </a:p>
          <a:p>
            <a:r>
              <a:t>Goodness Of fit </a:t>
            </a:r>
          </a:p>
          <a:p>
            <a:pPr lvl="1"/>
            <a:r>
              <a:t>0.086693992398058306</a:t>
            </a:r>
          </a:p>
          <a:p>
            <a:r>
              <a:t>Sampler 1 Range</a:t>
            </a:r>
          </a:p>
          <a:p>
            <a:pPr lvl="1"/>
            <a:r>
              <a:t>0.0080703919999999818</a:t>
            </a:r>
          </a:p>
          <a:p>
            <a:r>
              <a:t>Sampler 2 Range</a:t>
            </a:r>
          </a:p>
          <a:p>
            <a:pPr lvl="1"/>
            <a:r>
              <a:t>0.0070638679999999732</a:t>
            </a:r>
          </a:p>
          <a:p>
            <a:r>
              <a:t>DUT output dBm Mean</a:t>
            </a:r>
          </a:p>
          <a:p>
            <a:pPr lvl="1"/>
            <a:r>
              <a:t>8.0150941556030748</a:t>
            </a:r>
          </a:p>
          <a:p>
            <a:r>
              <a:t>DUT input dBm Mean</a:t>
            </a:r>
          </a:p>
          <a:p>
            <a:pPr lvl="1"/>
            <a:r>
              <a:t>8.5261620988322271</a:t>
            </a:r>
          </a:p>
          <a:p>
            <a:r>
              <a:t>RMS Error </a:t>
            </a:r>
          </a:p>
          <a:p>
            <a:pPr lvl="1"/>
            <a:r>
              <a:t>0.077065022530925037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72.616</a:t>
            </a:r>
          </a:p>
          <a:p>
            <a:pPr lvl="1"/>
            <a:r>
              <a:t>Sampler 2: 72.616</a:t>
            </a:r>
          </a:p>
          <a:p>
            <a:r>
              <a:t>Sampler Offset (rather than -1)</a:t>
            </a:r>
          </a:p>
          <a:p>
            <a:pPr lvl="1"/>
            <a:r>
              <a:t>-45.506567741351382</a:t>
            </a:r>
          </a:p>
          <a:p>
            <a:r>
              <a:t>Goodness Of fit </a:t>
            </a:r>
          </a:p>
          <a:p>
            <a:pPr lvl="1"/>
            <a:r>
              <a:t>0.31158342602375622</a:t>
            </a:r>
          </a:p>
          <a:p>
            <a:r>
              <a:t>Sampler 1 Range</a:t>
            </a:r>
          </a:p>
          <a:p>
            <a:pPr lvl="1"/>
            <a:r>
              <a:t>0.0084399450000000042</a:t>
            </a:r>
          </a:p>
          <a:p>
            <a:r>
              <a:t>Sampler 2 Range</a:t>
            </a:r>
          </a:p>
          <a:p>
            <a:pPr lvl="1"/>
            <a:r>
              <a:t>0.0071463339999999764</a:t>
            </a:r>
          </a:p>
          <a:p>
            <a:r>
              <a:t>DUT output dBm Mean</a:t>
            </a:r>
          </a:p>
          <a:p>
            <a:pPr lvl="1"/>
            <a:r>
              <a:t>8.0385119907664038</a:t>
            </a:r>
          </a:p>
          <a:p>
            <a:r>
              <a:t>DUT input dBm Mean</a:t>
            </a:r>
          </a:p>
          <a:p>
            <a:pPr lvl="1"/>
            <a:r>
              <a:t>8.5371175834910122</a:t>
            </a:r>
          </a:p>
          <a:p>
            <a:r>
              <a:t>RMS Error </a:t>
            </a:r>
          </a:p>
          <a:p>
            <a:pPr lvl="1"/>
            <a:r>
              <a:t>0.1210767128362961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149.738</a:t>
            </a:r>
          </a:p>
          <a:p>
            <a:pPr lvl="1"/>
            <a:r>
              <a:t>Sampler 2: 149.738</a:t>
            </a:r>
          </a:p>
          <a:p>
            <a:r>
              <a:t>Sampler Offset (rather than -1)</a:t>
            </a:r>
          </a:p>
          <a:p>
            <a:pPr lvl="1"/>
            <a:r>
              <a:t>-78.719814299076347</a:t>
            </a:r>
          </a:p>
          <a:p>
            <a:r>
              <a:t>Goodness Of fit </a:t>
            </a:r>
          </a:p>
          <a:p>
            <a:pPr lvl="1"/>
            <a:r>
              <a:t>0.19617127774702475</a:t>
            </a:r>
          </a:p>
          <a:p>
            <a:r>
              <a:t>Sampler 1 Range</a:t>
            </a:r>
          </a:p>
          <a:p>
            <a:pPr lvl="1"/>
            <a:r>
              <a:t>0.0073742409999999481</a:t>
            </a:r>
          </a:p>
          <a:p>
            <a:r>
              <a:t>Sampler 2 Range</a:t>
            </a:r>
          </a:p>
          <a:p>
            <a:pPr lvl="1"/>
            <a:r>
              <a:t>0.00805529100000002</a:t>
            </a:r>
          </a:p>
          <a:p>
            <a:r>
              <a:t>DUT output dBm Mean</a:t>
            </a:r>
          </a:p>
          <a:p>
            <a:pPr lvl="1"/>
            <a:r>
              <a:t>8.010771293408764</a:t>
            </a:r>
          </a:p>
          <a:p>
            <a:r>
              <a:t>DUT input dBm Mean</a:t>
            </a:r>
          </a:p>
          <a:p>
            <a:pPr lvl="1"/>
            <a:r>
              <a:t>8.5130731972395015</a:t>
            </a:r>
          </a:p>
          <a:p>
            <a:r>
              <a:t>RMS Error </a:t>
            </a:r>
          </a:p>
          <a:p>
            <a:pPr lvl="1"/>
            <a:r>
              <a:t>0.092147738147778782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101.768</a:t>
            </a:r>
          </a:p>
          <a:p>
            <a:pPr lvl="1"/>
            <a:r>
              <a:t>Sampler 2: 101.768</a:t>
            </a:r>
          </a:p>
          <a:p>
            <a:r>
              <a:t>Sampler Offset (rather than -1)</a:t>
            </a:r>
          </a:p>
          <a:p>
            <a:pPr lvl="1"/>
            <a:r>
              <a:t>-56.538123490531774</a:t>
            </a:r>
          </a:p>
          <a:p>
            <a:r>
              <a:t>Goodness Of fit </a:t>
            </a:r>
          </a:p>
          <a:p>
            <a:pPr lvl="1"/>
            <a:r>
              <a:t>0.13091550568535248</a:t>
            </a:r>
          </a:p>
          <a:p>
            <a:r>
              <a:t>Sampler 1 Range</a:t>
            </a:r>
          </a:p>
          <a:p>
            <a:pPr lvl="1"/>
            <a:r>
              <a:t>0.010968058999999974</a:t>
            </a:r>
          </a:p>
          <a:p>
            <a:r>
              <a:t>Sampler 2 Range</a:t>
            </a:r>
          </a:p>
          <a:p>
            <a:pPr lvl="1"/>
            <a:r>
              <a:t>0.010730694000000041</a:t>
            </a:r>
          </a:p>
          <a:p>
            <a:r>
              <a:t>DUT output dBm Mean</a:t>
            </a:r>
          </a:p>
          <a:p>
            <a:pPr lvl="1"/>
            <a:r>
              <a:t>9.9810288655330819</a:t>
            </a:r>
          </a:p>
          <a:p>
            <a:r>
              <a:t>DUT input dBm Mean</a:t>
            </a:r>
          </a:p>
          <a:p>
            <a:pPr lvl="1"/>
            <a:r>
              <a:t>10.357504216580148</a:t>
            </a:r>
          </a:p>
          <a:p>
            <a:r>
              <a:t>RMS Error </a:t>
            </a:r>
          </a:p>
          <a:p>
            <a:pPr lvl="1"/>
            <a:r>
              <a:t>0.087814659253091176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108.609</a:t>
            </a:r>
          </a:p>
          <a:p>
            <a:pPr lvl="1"/>
            <a:r>
              <a:t>Sampler 2: 108.609</a:t>
            </a:r>
          </a:p>
          <a:p>
            <a:r>
              <a:t>Sampler Offset (rather than -1)</a:t>
            </a:r>
          </a:p>
          <a:p>
            <a:pPr lvl="1"/>
            <a:r>
              <a:t>-2.8235153084819165</a:t>
            </a:r>
          </a:p>
          <a:p>
            <a:r>
              <a:t>Goodness Of fit </a:t>
            </a:r>
          </a:p>
          <a:p>
            <a:pPr lvl="1"/>
            <a:r>
              <a:t>0.2634887328684189</a:t>
            </a:r>
          </a:p>
          <a:p>
            <a:r>
              <a:t>Sampler 1 Range</a:t>
            </a:r>
          </a:p>
          <a:p>
            <a:pPr lvl="1"/>
            <a:r>
              <a:t>0.0045181483200000001</a:t>
            </a:r>
          </a:p>
          <a:p>
            <a:r>
              <a:t>Sampler 2 Range</a:t>
            </a:r>
          </a:p>
          <a:p>
            <a:pPr lvl="1"/>
            <a:r>
              <a:t>0.0023147161899999998</a:t>
            </a:r>
          </a:p>
          <a:p>
            <a:r>
              <a:t>DUT output dBm Mean</a:t>
            </a:r>
          </a:p>
          <a:p>
            <a:pPr lvl="1"/>
            <a:r>
              <a:t>17.959935464873706</a:t>
            </a:r>
          </a:p>
          <a:p>
            <a:r>
              <a:t>DUT input dBm Mean</a:t>
            </a:r>
          </a:p>
          <a:p>
            <a:pPr lvl="1"/>
            <a:r>
              <a:t>18.522906070916424</a:t>
            </a:r>
          </a:p>
          <a:p>
            <a:r>
              <a:t>RMS Error </a:t>
            </a:r>
          </a:p>
          <a:p>
            <a:pPr lvl="1"/>
            <a:r>
              <a:t>0.10366314397849355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92.213</a:t>
            </a:r>
          </a:p>
          <a:p>
            <a:pPr lvl="1"/>
            <a:r>
              <a:t>Sampler 2: 92.213</a:t>
            </a:r>
          </a:p>
          <a:p>
            <a:r>
              <a:t>Sampler Offset (rather than -1)</a:t>
            </a:r>
          </a:p>
          <a:p>
            <a:pPr lvl="1"/>
            <a:r>
              <a:t>-54.002052848717931</a:t>
            </a:r>
          </a:p>
          <a:p>
            <a:r>
              <a:t>Goodness Of fit </a:t>
            </a:r>
          </a:p>
          <a:p>
            <a:pPr lvl="1"/>
            <a:r>
              <a:t>0.10944636140144681</a:t>
            </a:r>
          </a:p>
          <a:p>
            <a:r>
              <a:t>Sampler 1 Range</a:t>
            </a:r>
          </a:p>
          <a:p>
            <a:pPr lvl="1"/>
            <a:r>
              <a:t>0.013755250999999968</a:t>
            </a:r>
          </a:p>
          <a:p>
            <a:r>
              <a:t>Sampler 2 Range</a:t>
            </a:r>
          </a:p>
          <a:p>
            <a:pPr lvl="1"/>
            <a:r>
              <a:t>0.011196201999999988</a:t>
            </a:r>
          </a:p>
          <a:p>
            <a:r>
              <a:t>DUT output dBm Mean</a:t>
            </a:r>
          </a:p>
          <a:p>
            <a:pPr lvl="1"/>
            <a:r>
              <a:t>9.9680046482070388</a:t>
            </a:r>
          </a:p>
          <a:p>
            <a:r>
              <a:t>DUT input dBm Mean</a:t>
            </a:r>
          </a:p>
          <a:p>
            <a:pPr lvl="1"/>
            <a:r>
              <a:t>10.522904404249761</a:t>
            </a:r>
          </a:p>
          <a:p>
            <a:r>
              <a:t>RMS Error </a:t>
            </a:r>
          </a:p>
          <a:p>
            <a:pPr lvl="1"/>
            <a:r>
              <a:t>0.077532802765607672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87.814</a:t>
            </a:r>
          </a:p>
          <a:p>
            <a:pPr lvl="1"/>
            <a:r>
              <a:t>Sampler 2: 87.814</a:t>
            </a:r>
          </a:p>
          <a:p>
            <a:r>
              <a:t>Sampler Offset (rather than -1)</a:t>
            </a:r>
          </a:p>
          <a:p>
            <a:pPr lvl="1"/>
            <a:r>
              <a:t>-52.737234887714308</a:t>
            </a:r>
          </a:p>
          <a:p>
            <a:r>
              <a:t>Goodness Of fit </a:t>
            </a:r>
          </a:p>
          <a:p>
            <a:pPr lvl="1"/>
            <a:r>
              <a:t>0.11114044395893515</a:t>
            </a:r>
          </a:p>
          <a:p>
            <a:r>
              <a:t>Sampler 1 Range</a:t>
            </a:r>
          </a:p>
          <a:p>
            <a:pPr lvl="1"/>
            <a:r>
              <a:t>0.012408986000000011</a:t>
            </a:r>
          </a:p>
          <a:p>
            <a:r>
              <a:t>Sampler 2 Range</a:t>
            </a:r>
          </a:p>
          <a:p>
            <a:pPr lvl="1"/>
            <a:r>
              <a:t>0.010554072000000025</a:t>
            </a:r>
          </a:p>
          <a:p>
            <a:r>
              <a:t>DUT output dBm Mean</a:t>
            </a:r>
          </a:p>
          <a:p>
            <a:pPr lvl="1"/>
            <a:r>
              <a:t>10.01058163449075</a:t>
            </a:r>
          </a:p>
          <a:p>
            <a:r>
              <a:t>DUT input dBm Mean</a:t>
            </a:r>
          </a:p>
          <a:p>
            <a:pPr lvl="1"/>
            <a:r>
              <a:t>10.432706744257155</a:t>
            </a:r>
          </a:p>
          <a:p>
            <a:r>
              <a:t>RMS Error </a:t>
            </a:r>
          </a:p>
          <a:p>
            <a:pPr lvl="1"/>
            <a:r>
              <a:t>0.067843171772704811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117.436</a:t>
            </a:r>
          </a:p>
          <a:p>
            <a:pPr lvl="1"/>
            <a:r>
              <a:t>Sampler 2: 117.436</a:t>
            </a:r>
          </a:p>
          <a:p>
            <a:r>
              <a:t>Sampler Offset (rather than -1)</a:t>
            </a:r>
          </a:p>
          <a:p>
            <a:pPr lvl="1"/>
            <a:r>
              <a:t>-61.027893789888701</a:t>
            </a:r>
          </a:p>
          <a:p>
            <a:r>
              <a:t>Goodness Of fit </a:t>
            </a:r>
          </a:p>
          <a:p>
            <a:pPr lvl="1"/>
            <a:r>
              <a:t>0.096008970990543618</a:t>
            </a:r>
          </a:p>
          <a:p>
            <a:r>
              <a:t>Sampler 1 Range</a:t>
            </a:r>
          </a:p>
          <a:p>
            <a:pPr lvl="1"/>
            <a:r>
              <a:t>0.010442765999999992</a:t>
            </a:r>
          </a:p>
          <a:p>
            <a:r>
              <a:t>Sampler 2 Range</a:t>
            </a:r>
          </a:p>
          <a:p>
            <a:pPr lvl="1"/>
            <a:r>
              <a:t>0.010829203999999981</a:t>
            </a:r>
          </a:p>
          <a:p>
            <a:r>
              <a:t>DUT output dBm Mean</a:t>
            </a:r>
          </a:p>
          <a:p>
            <a:pPr lvl="1"/>
            <a:r>
              <a:t>9.9892811321463171</a:t>
            </a:r>
          </a:p>
          <a:p>
            <a:r>
              <a:t>DUT input dBm Mean</a:t>
            </a:r>
          </a:p>
          <a:p>
            <a:pPr lvl="1"/>
            <a:r>
              <a:t>10.434125296609446</a:t>
            </a:r>
          </a:p>
          <a:p>
            <a:r>
              <a:t>RMS Error </a:t>
            </a:r>
          </a:p>
          <a:p>
            <a:pPr lvl="1"/>
            <a:r>
              <a:t>0.055621945223717925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101.245</a:t>
            </a:r>
          </a:p>
          <a:p>
            <a:pPr lvl="1"/>
            <a:r>
              <a:t>Sampler 2: 101.245</a:t>
            </a:r>
          </a:p>
          <a:p>
            <a:r>
              <a:t>Sampler Offset (rather than -1)</a:t>
            </a:r>
          </a:p>
          <a:p>
            <a:pPr lvl="1"/>
            <a:r>
              <a:t>-58.671063477502713</a:t>
            </a:r>
          </a:p>
          <a:p>
            <a:r>
              <a:t>Goodness Of fit </a:t>
            </a:r>
          </a:p>
          <a:p>
            <a:pPr lvl="1"/>
            <a:r>
              <a:t>0.03304790084651852</a:t>
            </a:r>
          </a:p>
          <a:p>
            <a:r>
              <a:t>Sampler 1 Range</a:t>
            </a:r>
          </a:p>
          <a:p>
            <a:pPr lvl="1"/>
            <a:r>
              <a:t>0.011522366000000006</a:t>
            </a:r>
          </a:p>
          <a:p>
            <a:r>
              <a:t>Sampler 2 Range</a:t>
            </a:r>
          </a:p>
          <a:p>
            <a:pPr lvl="1"/>
            <a:r>
              <a:t>0.010869391000000006</a:t>
            </a:r>
          </a:p>
          <a:p>
            <a:r>
              <a:t>DUT output dBm Mean</a:t>
            </a:r>
          </a:p>
          <a:p>
            <a:pPr lvl="1"/>
            <a:r>
              <a:t>9.9890529080691799</a:t>
            </a:r>
          </a:p>
          <a:p>
            <a:r>
              <a:t>DUT input dBm Mean</a:t>
            </a:r>
          </a:p>
          <a:p>
            <a:pPr lvl="1"/>
            <a:r>
              <a:t>10.507417188090209</a:t>
            </a:r>
          </a:p>
          <a:p>
            <a:r>
              <a:t>RMS Error </a:t>
            </a:r>
          </a:p>
          <a:p>
            <a:pPr lvl="1"/>
            <a:r>
              <a:t>0.044252470509503969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105.989</a:t>
            </a:r>
          </a:p>
          <a:p>
            <a:pPr lvl="1"/>
            <a:r>
              <a:t>Sampler 2: 105.989</a:t>
            </a:r>
          </a:p>
          <a:p>
            <a:r>
              <a:t>Sampler Offset (rather than -1)</a:t>
            </a:r>
          </a:p>
          <a:p>
            <a:pPr lvl="1"/>
            <a:r>
              <a:t>-58.006403098188812</a:t>
            </a:r>
          </a:p>
          <a:p>
            <a:r>
              <a:t>Goodness Of fit </a:t>
            </a:r>
          </a:p>
          <a:p>
            <a:pPr lvl="1"/>
            <a:r>
              <a:t>0.047797462319332143</a:t>
            </a:r>
          </a:p>
          <a:p>
            <a:r>
              <a:t>Sampler 1 Range</a:t>
            </a:r>
          </a:p>
          <a:p>
            <a:pPr lvl="1"/>
            <a:r>
              <a:t>0.012607676999999984</a:t>
            </a:r>
          </a:p>
          <a:p>
            <a:r>
              <a:t>Sampler 2 Range</a:t>
            </a:r>
          </a:p>
          <a:p>
            <a:pPr lvl="1"/>
            <a:r>
              <a:t>0.01024660799999999</a:t>
            </a:r>
          </a:p>
          <a:p>
            <a:r>
              <a:t>DUT output dBm Mean</a:t>
            </a:r>
          </a:p>
          <a:p>
            <a:pPr lvl="1"/>
            <a:r>
              <a:t>10.002107277736259</a:t>
            </a:r>
          </a:p>
          <a:p>
            <a:r>
              <a:t>DUT input dBm Mean</a:t>
            </a:r>
          </a:p>
          <a:p>
            <a:pPr lvl="1"/>
            <a:r>
              <a:t>10.43604501839569</a:t>
            </a:r>
          </a:p>
          <a:p>
            <a:r>
              <a:t>RMS Error </a:t>
            </a:r>
          </a:p>
          <a:p>
            <a:pPr lvl="1"/>
            <a:r>
              <a:t>0.06307548229001228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94.701</a:t>
            </a:r>
          </a:p>
          <a:p>
            <a:pPr lvl="1"/>
            <a:r>
              <a:t>Sampler 2: 94.701</a:t>
            </a:r>
          </a:p>
          <a:p>
            <a:r>
              <a:t>Sampler Offset (rather than -1)</a:t>
            </a:r>
          </a:p>
          <a:p>
            <a:pPr lvl="1"/>
            <a:r>
              <a:t>-51.554523284746296</a:t>
            </a:r>
          </a:p>
          <a:p>
            <a:r>
              <a:t>Goodness Of fit </a:t>
            </a:r>
          </a:p>
          <a:p>
            <a:pPr lvl="1"/>
            <a:r>
              <a:t>0.1980313592940896</a:t>
            </a:r>
          </a:p>
          <a:p>
            <a:r>
              <a:t>Sampler 1 Range</a:t>
            </a:r>
          </a:p>
          <a:p>
            <a:pPr lvl="1"/>
            <a:r>
              <a:t>0.01215301799999996</a:t>
            </a:r>
          </a:p>
          <a:p>
            <a:r>
              <a:t>Sampler 2 Range</a:t>
            </a:r>
          </a:p>
          <a:p>
            <a:pPr lvl="1"/>
            <a:r>
              <a:t>0.011641928000000024</a:t>
            </a:r>
          </a:p>
          <a:p>
            <a:r>
              <a:t>DUT output dBm Mean</a:t>
            </a:r>
          </a:p>
          <a:p>
            <a:pPr lvl="1"/>
            <a:r>
              <a:t>10.03628335536018</a:t>
            </a:r>
          </a:p>
          <a:p>
            <a:r>
              <a:t>DUT input dBm Mean</a:t>
            </a:r>
          </a:p>
          <a:p>
            <a:pPr lvl="1"/>
            <a:r>
              <a:t>10.520765671013907</a:t>
            </a:r>
          </a:p>
          <a:p>
            <a:r>
              <a:t>RMS Error </a:t>
            </a:r>
          </a:p>
          <a:p>
            <a:pPr lvl="1"/>
            <a:r>
              <a:t>0.097411724404564179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105.697</a:t>
            </a:r>
          </a:p>
          <a:p>
            <a:pPr lvl="1"/>
            <a:r>
              <a:t>Sampler 2: 105.697</a:t>
            </a:r>
          </a:p>
          <a:p>
            <a:r>
              <a:t>Sampler Offset (rather than -1)</a:t>
            </a:r>
          </a:p>
          <a:p>
            <a:pPr lvl="1"/>
            <a:r>
              <a:t>-60.896115961158451</a:t>
            </a:r>
          </a:p>
          <a:p>
            <a:r>
              <a:t>Goodness Of fit </a:t>
            </a:r>
          </a:p>
          <a:p>
            <a:pPr lvl="1"/>
            <a:r>
              <a:t>0.045532623506472983</a:t>
            </a:r>
          </a:p>
          <a:p>
            <a:r>
              <a:t>Sampler 1 Range</a:t>
            </a:r>
          </a:p>
          <a:p>
            <a:pPr lvl="1"/>
            <a:r>
              <a:t>0.0122583</a:t>
            </a:r>
          </a:p>
          <a:p>
            <a:r>
              <a:t>Sampler 2 Range</a:t>
            </a:r>
          </a:p>
          <a:p>
            <a:pPr lvl="1"/>
            <a:r>
              <a:t>0.010749918000000025</a:t>
            </a:r>
          </a:p>
          <a:p>
            <a:r>
              <a:t>DUT output dBm Mean</a:t>
            </a:r>
          </a:p>
          <a:p>
            <a:pPr lvl="1"/>
            <a:r>
              <a:t>9.9977486556030737</a:t>
            </a:r>
          </a:p>
          <a:p>
            <a:r>
              <a:t>DUT input dBm Mean</a:t>
            </a:r>
          </a:p>
          <a:p>
            <a:pPr lvl="1"/>
            <a:r>
              <a:t>10.508204932165558</a:t>
            </a:r>
          </a:p>
          <a:p>
            <a:r>
              <a:t>RMS Error </a:t>
            </a:r>
          </a:p>
          <a:p>
            <a:pPr lvl="1"/>
            <a:r>
              <a:t>0.053443956541651717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48.784</a:t>
            </a:r>
          </a:p>
          <a:p>
            <a:pPr lvl="1"/>
            <a:r>
              <a:t>Sampler 2: 48.784</a:t>
            </a:r>
          </a:p>
          <a:p>
            <a:r>
              <a:t>Sampler Offset (rather than -1)</a:t>
            </a:r>
          </a:p>
          <a:p>
            <a:pPr lvl="1"/>
            <a:r>
              <a:t>-30.896800054965798</a:t>
            </a:r>
          </a:p>
          <a:p>
            <a:r>
              <a:t>Goodness Of fit </a:t>
            </a:r>
          </a:p>
          <a:p>
            <a:pPr lvl="1"/>
            <a:r>
              <a:t>0.29920763302330072</a:t>
            </a:r>
          </a:p>
          <a:p>
            <a:r>
              <a:t>Sampler 1 Range</a:t>
            </a:r>
          </a:p>
          <a:p>
            <a:pPr lvl="1"/>
            <a:r>
              <a:t>0.012578963000000054</a:t>
            </a:r>
          </a:p>
          <a:p>
            <a:r>
              <a:t>Sampler 2 Range</a:t>
            </a:r>
          </a:p>
          <a:p>
            <a:pPr lvl="1"/>
            <a:r>
              <a:t>0.010589194000000024</a:t>
            </a:r>
          </a:p>
          <a:p>
            <a:r>
              <a:t>DUT output dBm Mean</a:t>
            </a:r>
          </a:p>
          <a:p>
            <a:pPr lvl="1"/>
            <a:r>
              <a:t>10.014424324099737</a:t>
            </a:r>
          </a:p>
          <a:p>
            <a:r>
              <a:t>DUT input dBm Mean</a:t>
            </a:r>
          </a:p>
          <a:p>
            <a:pPr lvl="1"/>
            <a:r>
              <a:t>10.514219083491012</a:t>
            </a:r>
          </a:p>
          <a:p>
            <a:r>
              <a:t>RMS Error </a:t>
            </a:r>
          </a:p>
          <a:p>
            <a:pPr lvl="1"/>
            <a:r>
              <a:t>0.1181793091018387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99.161</a:t>
            </a:r>
          </a:p>
          <a:p>
            <a:pPr lvl="1"/>
            <a:r>
              <a:t>Sampler 2: 99.161</a:t>
            </a:r>
          </a:p>
          <a:p>
            <a:r>
              <a:t>Sampler Offset (rather than -1)</a:t>
            </a:r>
          </a:p>
          <a:p>
            <a:pPr lvl="1"/>
            <a:r>
              <a:t>-53.027904153249068</a:t>
            </a:r>
          </a:p>
          <a:p>
            <a:r>
              <a:t>Goodness Of fit </a:t>
            </a:r>
          </a:p>
          <a:p>
            <a:pPr lvl="1"/>
            <a:r>
              <a:t>0.14746181118609725</a:t>
            </a:r>
          </a:p>
          <a:p>
            <a:r>
              <a:t>Sampler 1 Range</a:t>
            </a:r>
          </a:p>
          <a:p>
            <a:pPr lvl="1"/>
            <a:r>
              <a:t>0.011107083999999989</a:t>
            </a:r>
          </a:p>
          <a:p>
            <a:r>
              <a:t>Sampler 2 Range</a:t>
            </a:r>
          </a:p>
          <a:p>
            <a:pPr lvl="1"/>
            <a:r>
              <a:t>0.012387499000000024</a:t>
            </a:r>
          </a:p>
          <a:p>
            <a:r>
              <a:t>DUT output dBm Mean</a:t>
            </a:r>
          </a:p>
          <a:p>
            <a:pPr lvl="1"/>
            <a:r>
              <a:t>10.006458460075432</a:t>
            </a:r>
          </a:p>
          <a:p>
            <a:r>
              <a:t>DUT input dBm Mean</a:t>
            </a:r>
          </a:p>
          <a:p>
            <a:pPr lvl="1"/>
            <a:r>
              <a:t>10.508432363906168</a:t>
            </a:r>
          </a:p>
          <a:p>
            <a:r>
              <a:t>RMS Error </a:t>
            </a:r>
          </a:p>
          <a:p>
            <a:pPr lvl="1"/>
            <a:r>
              <a:t>0.074365339324419827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267.745</a:t>
            </a:r>
          </a:p>
          <a:p>
            <a:pPr lvl="1"/>
            <a:r>
              <a:t>Sampler 2: 267.745</a:t>
            </a:r>
          </a:p>
          <a:p>
            <a:r>
              <a:t>Sampler Offset (rather than -1)</a:t>
            </a:r>
          </a:p>
          <a:p>
            <a:pPr lvl="1"/>
            <a:r>
              <a:t>-226.2267402943975</a:t>
            </a:r>
          </a:p>
          <a:p>
            <a:r>
              <a:t>Goodness Of fit </a:t>
            </a:r>
          </a:p>
          <a:p>
            <a:pPr lvl="1"/>
            <a:r>
              <a:t>0.12746799660557606</a:t>
            </a:r>
          </a:p>
          <a:p>
            <a:r>
              <a:t>Sampler 1 Range</a:t>
            </a:r>
          </a:p>
          <a:p>
            <a:pPr lvl="1"/>
            <a:r>
              <a:t>0.0040868649999999951</a:t>
            </a:r>
          </a:p>
          <a:p>
            <a:r>
              <a:t>Sampler 2 Range</a:t>
            </a:r>
          </a:p>
          <a:p>
            <a:pPr lvl="1"/>
            <a:r>
              <a:t>0.0038697309999999874</a:t>
            </a:r>
          </a:p>
          <a:p>
            <a:r>
              <a:t>DUT output dBm Mean</a:t>
            </a:r>
          </a:p>
          <a:p>
            <a:pPr lvl="1"/>
            <a:r>
              <a:t>5.9344820321997487</a:t>
            </a:r>
          </a:p>
          <a:p>
            <a:r>
              <a:t>DUT input dBm Mean</a:t>
            </a:r>
          </a:p>
          <a:p>
            <a:pPr lvl="1"/>
            <a:r>
              <a:t>6.3085150499134821</a:t>
            </a:r>
          </a:p>
          <a:p>
            <a:r>
              <a:t>RMS Error </a:t>
            </a:r>
          </a:p>
          <a:p>
            <a:pPr lvl="1"/>
            <a:r>
              <a:t>0.086284955535855148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170.148</a:t>
            </a:r>
          </a:p>
          <a:p>
            <a:pPr lvl="1"/>
            <a:r>
              <a:t>Sampler 2: 170.148</a:t>
            </a:r>
          </a:p>
          <a:p>
            <a:r>
              <a:t>Sampler Offset (rather than -1)</a:t>
            </a:r>
          </a:p>
          <a:p>
            <a:pPr lvl="1"/>
            <a:r>
              <a:t>-4.1833248750622154</a:t>
            </a:r>
          </a:p>
          <a:p>
            <a:r>
              <a:t>Goodness Of fit </a:t>
            </a:r>
          </a:p>
          <a:p>
            <a:pPr lvl="1"/>
            <a:r>
              <a:t>0.12885114171100281</a:t>
            </a:r>
          </a:p>
          <a:p>
            <a:r>
              <a:t>Sampler 1 Range</a:t>
            </a:r>
          </a:p>
          <a:p>
            <a:pPr lvl="1"/>
            <a:r>
              <a:t>0.003257606750000001</a:t>
            </a:r>
          </a:p>
          <a:p>
            <a:r>
              <a:t>Sampler 2 Range</a:t>
            </a:r>
          </a:p>
          <a:p>
            <a:pPr lvl="1"/>
            <a:r>
              <a:t>0.0023261220199999998</a:t>
            </a:r>
          </a:p>
          <a:p>
            <a:r>
              <a:t>DUT output dBm Mean</a:t>
            </a:r>
          </a:p>
          <a:p>
            <a:pPr lvl="1"/>
            <a:r>
              <a:t>17.983129701157413</a:t>
            </a:r>
          </a:p>
          <a:p>
            <a:r>
              <a:t>DUT input dBm Mean</a:t>
            </a:r>
          </a:p>
          <a:p>
            <a:pPr lvl="1"/>
            <a:r>
              <a:t>18.413109244257157</a:t>
            </a:r>
          </a:p>
          <a:p>
            <a:r>
              <a:t>RMS Error </a:t>
            </a:r>
          </a:p>
          <a:p>
            <a:pPr lvl="1"/>
            <a:r>
              <a:t>0.074456037734347447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204.215</a:t>
            </a:r>
          </a:p>
          <a:p>
            <a:pPr lvl="1"/>
            <a:r>
              <a:t>Sampler 2: 204.215</a:t>
            </a:r>
          </a:p>
          <a:p>
            <a:r>
              <a:t>Sampler Offset (rather than -1)</a:t>
            </a:r>
          </a:p>
          <a:p>
            <a:pPr lvl="1"/>
            <a:r>
              <a:t>-183.89904888876231</a:t>
            </a:r>
          </a:p>
          <a:p>
            <a:r>
              <a:t>Goodness Of fit </a:t>
            </a:r>
          </a:p>
          <a:p>
            <a:pPr lvl="1"/>
            <a:r>
              <a:t>0.15503657047849867</a:t>
            </a:r>
          </a:p>
          <a:p>
            <a:r>
              <a:t>Sampler 1 Range</a:t>
            </a:r>
          </a:p>
          <a:p>
            <a:pPr lvl="1"/>
            <a:r>
              <a:t>0.0048403570000000173</a:t>
            </a:r>
          </a:p>
          <a:p>
            <a:r>
              <a:t>Sampler 2 Range</a:t>
            </a:r>
          </a:p>
          <a:p>
            <a:pPr lvl="1"/>
            <a:r>
              <a:t>0.0039505210000000401</a:t>
            </a:r>
          </a:p>
          <a:p>
            <a:r>
              <a:t>DUT output dBm Mean</a:t>
            </a:r>
          </a:p>
          <a:p>
            <a:pPr lvl="1"/>
            <a:r>
              <a:t>5.9283219815403729</a:t>
            </a:r>
          </a:p>
          <a:p>
            <a:r>
              <a:t>DUT input dBm Mean</a:t>
            </a:r>
          </a:p>
          <a:p>
            <a:pPr lvl="1"/>
            <a:r>
              <a:t>6.4819834042497604</a:t>
            </a:r>
          </a:p>
          <a:p>
            <a:r>
              <a:t>RMS Error </a:t>
            </a:r>
          </a:p>
          <a:p>
            <a:pPr lvl="1"/>
            <a:r>
              <a:t>0.0909591086643316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230.941</a:t>
            </a:r>
          </a:p>
          <a:p>
            <a:pPr lvl="1"/>
            <a:r>
              <a:t>Sampler 2: 230.941</a:t>
            </a:r>
          </a:p>
          <a:p>
            <a:r>
              <a:t>Sampler Offset (rather than -1)</a:t>
            </a:r>
          </a:p>
          <a:p>
            <a:pPr lvl="1"/>
            <a:r>
              <a:t>-209.239765837574</a:t>
            </a:r>
          </a:p>
          <a:p>
            <a:r>
              <a:t>Goodness Of fit </a:t>
            </a:r>
          </a:p>
          <a:p>
            <a:pPr lvl="1"/>
            <a:r>
              <a:t>0.12089583591318959</a:t>
            </a:r>
          </a:p>
          <a:p>
            <a:r>
              <a:t>Sampler 1 Range</a:t>
            </a:r>
          </a:p>
          <a:p>
            <a:pPr lvl="1"/>
            <a:r>
              <a:t>0.0044026189999999965</a:t>
            </a:r>
          </a:p>
          <a:p>
            <a:r>
              <a:t>Sampler 2 Range</a:t>
            </a:r>
          </a:p>
          <a:p>
            <a:pPr lvl="1"/>
            <a:r>
              <a:t>0.0039279540000000113</a:t>
            </a:r>
          </a:p>
          <a:p>
            <a:r>
              <a:t>DUT output dBm Mean</a:t>
            </a:r>
          </a:p>
          <a:p>
            <a:pPr lvl="1"/>
            <a:r>
              <a:t>5.9622459678240833</a:t>
            </a:r>
          </a:p>
          <a:p>
            <a:r>
              <a:t>DUT input dBm Mean</a:t>
            </a:r>
          </a:p>
          <a:p>
            <a:pPr lvl="1"/>
            <a:r>
              <a:t>6.3815640775904878</a:t>
            </a:r>
          </a:p>
          <a:p>
            <a:r>
              <a:t>RMS Error </a:t>
            </a:r>
          </a:p>
          <a:p>
            <a:pPr lvl="1"/>
            <a:r>
              <a:t>0.075479093605581887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275.454</a:t>
            </a:r>
          </a:p>
          <a:p>
            <a:pPr lvl="1"/>
            <a:r>
              <a:t>Sampler 2: 275.454</a:t>
            </a:r>
          </a:p>
          <a:p>
            <a:r>
              <a:t>Sampler Offset (rather than -1)</a:t>
            </a:r>
          </a:p>
          <a:p>
            <a:pPr lvl="1"/>
            <a:r>
              <a:t>-214.27855737236351</a:t>
            </a:r>
          </a:p>
          <a:p>
            <a:r>
              <a:t>Goodness Of fit </a:t>
            </a:r>
          </a:p>
          <a:p>
            <a:pPr lvl="1"/>
            <a:r>
              <a:t>0.15888215011873941</a:t>
            </a:r>
          </a:p>
          <a:p>
            <a:r>
              <a:t>Sampler 1 Range</a:t>
            </a:r>
          </a:p>
          <a:p>
            <a:pPr lvl="1"/>
            <a:r>
              <a:t>0.0038135910000000051</a:t>
            </a:r>
          </a:p>
          <a:p>
            <a:r>
              <a:t>Sampler 2 Range</a:t>
            </a:r>
          </a:p>
          <a:p>
            <a:pPr lvl="1"/>
            <a:r>
              <a:t>0.0039124429999999877</a:t>
            </a:r>
          </a:p>
          <a:p>
            <a:r>
              <a:t>DUT output dBm Mean</a:t>
            </a:r>
          </a:p>
          <a:p>
            <a:pPr lvl="1"/>
            <a:r>
              <a:t>5.9417232988129829</a:t>
            </a:r>
          </a:p>
          <a:p>
            <a:r>
              <a:t>DUT input dBm Mean</a:t>
            </a:r>
          </a:p>
          <a:p>
            <a:pPr lvl="1"/>
            <a:r>
              <a:t>6.384909296609445</a:t>
            </a:r>
          </a:p>
          <a:p>
            <a:r>
              <a:t>RMS Error </a:t>
            </a:r>
          </a:p>
          <a:p>
            <a:pPr lvl="1"/>
            <a:r>
              <a:t>0.076360694292796294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270.777</a:t>
            </a:r>
          </a:p>
          <a:p>
            <a:pPr lvl="1"/>
            <a:r>
              <a:t>Sampler 2: 270.777</a:t>
            </a:r>
          </a:p>
          <a:p>
            <a:r>
              <a:t>Sampler Offset (rather than -1)</a:t>
            </a:r>
          </a:p>
          <a:p>
            <a:pPr lvl="1"/>
            <a:r>
              <a:t>-234.95768666860761</a:t>
            </a:r>
          </a:p>
          <a:p>
            <a:r>
              <a:t>Goodness Of fit </a:t>
            </a:r>
          </a:p>
          <a:p>
            <a:pPr lvl="1"/>
            <a:r>
              <a:t>0.07518583971062566</a:t>
            </a:r>
          </a:p>
          <a:p>
            <a:r>
              <a:t>Sampler 1 Range</a:t>
            </a:r>
          </a:p>
          <a:p>
            <a:pPr lvl="1"/>
            <a:r>
              <a:t>0.0039165199999999789</a:t>
            </a:r>
          </a:p>
          <a:p>
            <a:r>
              <a:t>Sampler 2 Range</a:t>
            </a:r>
          </a:p>
          <a:p>
            <a:pPr lvl="1"/>
            <a:r>
              <a:t>0.0038523669999999677</a:t>
            </a:r>
          </a:p>
          <a:p>
            <a:r>
              <a:t>DUT output dBm Mean</a:t>
            </a:r>
          </a:p>
          <a:p>
            <a:pPr lvl="1"/>
            <a:r>
              <a:t>5.9458270747358473</a:t>
            </a:r>
          </a:p>
          <a:p>
            <a:r>
              <a:t>DUT input dBm Mean</a:t>
            </a:r>
          </a:p>
          <a:p>
            <a:pPr lvl="1"/>
            <a:r>
              <a:t>6.4588005214235427</a:t>
            </a:r>
          </a:p>
          <a:p>
            <a:r>
              <a:t>RMS Error </a:t>
            </a:r>
          </a:p>
          <a:p>
            <a:pPr lvl="1"/>
            <a:r>
              <a:t>0.080294232158139758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215.100</a:t>
            </a:r>
          </a:p>
          <a:p>
            <a:pPr lvl="1"/>
            <a:r>
              <a:t>Sampler 2: 215.100</a:t>
            </a:r>
          </a:p>
          <a:p>
            <a:r>
              <a:t>Sampler Offset (rather than -1)</a:t>
            </a:r>
          </a:p>
          <a:p>
            <a:pPr lvl="1"/>
            <a:r>
              <a:t>-174.31199696337191</a:t>
            </a:r>
          </a:p>
          <a:p>
            <a:r>
              <a:t>Goodness Of fit </a:t>
            </a:r>
          </a:p>
          <a:p>
            <a:pPr lvl="1"/>
            <a:r>
              <a:t>0.095712300922012744</a:t>
            </a:r>
          </a:p>
          <a:p>
            <a:r>
              <a:t>Sampler 1 Range</a:t>
            </a:r>
          </a:p>
          <a:p>
            <a:pPr lvl="1"/>
            <a:r>
              <a:t>0.0043433969999999711</a:t>
            </a:r>
          </a:p>
          <a:p>
            <a:r>
              <a:t>Sampler 2 Range</a:t>
            </a:r>
          </a:p>
          <a:p>
            <a:pPr lvl="1"/>
            <a:r>
              <a:t>0.0037845430000000291</a:t>
            </a:r>
          </a:p>
          <a:p>
            <a:r>
              <a:t>DUT output dBm Mean</a:t>
            </a:r>
          </a:p>
          <a:p>
            <a:pPr lvl="1"/>
            <a:r>
              <a:t>5.9666262777362586</a:t>
            </a:r>
          </a:p>
          <a:p>
            <a:r>
              <a:t>DUT input dBm Mean</a:t>
            </a:r>
          </a:p>
          <a:p>
            <a:pPr lvl="1"/>
            <a:r>
              <a:t>6.3997291850623581</a:t>
            </a:r>
          </a:p>
          <a:p>
            <a:r>
              <a:t>RMS Error </a:t>
            </a:r>
          </a:p>
          <a:p>
            <a:pPr lvl="1"/>
            <a:r>
              <a:t>0.085927823881454174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198.586</a:t>
            </a:r>
          </a:p>
          <a:p>
            <a:pPr lvl="1"/>
            <a:r>
              <a:t>Sampler 2: 198.586</a:t>
            </a:r>
          </a:p>
          <a:p>
            <a:r>
              <a:t>Sampler Offset (rather than -1)</a:t>
            </a:r>
          </a:p>
          <a:p>
            <a:pPr lvl="1"/>
            <a:r>
              <a:t>-164.38615392426246</a:t>
            </a:r>
          </a:p>
          <a:p>
            <a:r>
              <a:t>Goodness Of fit </a:t>
            </a:r>
          </a:p>
          <a:p>
            <a:pPr lvl="1"/>
            <a:r>
              <a:t>0.16701883978423929</a:t>
            </a:r>
          </a:p>
          <a:p>
            <a:r>
              <a:t>Sampler 1 Range</a:t>
            </a:r>
          </a:p>
          <a:p>
            <a:pPr lvl="1"/>
            <a:r>
              <a:t>0.0043061589999999761</a:t>
            </a:r>
          </a:p>
          <a:p>
            <a:r>
              <a:t>Sampler 2 Range</a:t>
            </a:r>
          </a:p>
          <a:p>
            <a:pPr lvl="1"/>
            <a:r>
              <a:t>0.0042670810000000059</a:t>
            </a:r>
          </a:p>
          <a:p>
            <a:r>
              <a:t>DUT output dBm Mean</a:t>
            </a:r>
          </a:p>
          <a:p>
            <a:pPr lvl="1"/>
            <a:r>
              <a:t>5.9842776886935116</a:t>
            </a:r>
          </a:p>
          <a:p>
            <a:r>
              <a:t>DUT input dBm Mean</a:t>
            </a:r>
          </a:p>
          <a:p>
            <a:pPr lvl="1"/>
            <a:r>
              <a:t>6.4680471710139065</a:t>
            </a:r>
          </a:p>
          <a:p>
            <a:r>
              <a:t>RMS Error </a:t>
            </a:r>
          </a:p>
          <a:p>
            <a:pPr lvl="1"/>
            <a:r>
              <a:t>0.092576771327972388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237.711</a:t>
            </a:r>
          </a:p>
          <a:p>
            <a:pPr lvl="1"/>
            <a:r>
              <a:t>Sampler 2: 237.711</a:t>
            </a:r>
          </a:p>
          <a:p>
            <a:r>
              <a:t>Sampler Offset (rather than -1)</a:t>
            </a:r>
          </a:p>
          <a:p>
            <a:pPr lvl="1"/>
            <a:r>
              <a:t>-210.29231142952551</a:t>
            </a:r>
          </a:p>
          <a:p>
            <a:r>
              <a:t>Goodness Of fit </a:t>
            </a:r>
          </a:p>
          <a:p>
            <a:pPr lvl="1"/>
            <a:r>
              <a:t>0.078515725112275947</a:t>
            </a:r>
          </a:p>
          <a:p>
            <a:r>
              <a:t>Sampler 1 Range</a:t>
            </a:r>
          </a:p>
          <a:p>
            <a:pPr lvl="1"/>
            <a:r>
              <a:t>0.0044722160000000288</a:t>
            </a:r>
          </a:p>
          <a:p>
            <a:r>
              <a:t>Sampler 2 Range</a:t>
            </a:r>
          </a:p>
          <a:p>
            <a:pPr lvl="1"/>
            <a:r>
              <a:t>0.0039162830000000204</a:t>
            </a:r>
          </a:p>
          <a:p>
            <a:r>
              <a:t>DUT output dBm Mean</a:t>
            </a:r>
          </a:p>
          <a:p>
            <a:pPr lvl="1"/>
            <a:r>
              <a:t>5.9575504889364082</a:t>
            </a:r>
          </a:p>
          <a:p>
            <a:r>
              <a:t>DUT input dBm Mean</a:t>
            </a:r>
          </a:p>
          <a:p>
            <a:pPr lvl="1"/>
            <a:r>
              <a:t>6.4663864321655584</a:t>
            </a:r>
          </a:p>
          <a:p>
            <a:r>
              <a:t>RMS Error </a:t>
            </a:r>
          </a:p>
          <a:p>
            <a:pPr lvl="1"/>
            <a:r>
              <a:t>0.089011775404972404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135.712</a:t>
            </a:r>
          </a:p>
          <a:p>
            <a:pPr lvl="1"/>
            <a:r>
              <a:t>Sampler 2: 135.712</a:t>
            </a:r>
          </a:p>
          <a:p>
            <a:r>
              <a:t>Sampler Offset (rather than -1)</a:t>
            </a:r>
          </a:p>
          <a:p>
            <a:pPr lvl="1"/>
            <a:r>
              <a:t>-131.84242311021819</a:t>
            </a:r>
          </a:p>
          <a:p>
            <a:r>
              <a:t>Goodness Of fit </a:t>
            </a:r>
          </a:p>
          <a:p>
            <a:pPr lvl="1"/>
            <a:r>
              <a:t>0.26423948731200281</a:t>
            </a:r>
          </a:p>
          <a:p>
            <a:r>
              <a:t>Sampler 1 Range</a:t>
            </a:r>
          </a:p>
          <a:p>
            <a:pPr lvl="1"/>
            <a:r>
              <a:t>0.0048576700000000361</a:t>
            </a:r>
          </a:p>
          <a:p>
            <a:r>
              <a:t>Sampler 2 Range</a:t>
            </a:r>
          </a:p>
          <a:p>
            <a:pPr lvl="1"/>
            <a:r>
              <a:t>0.0039027879999999904</a:t>
            </a:r>
          </a:p>
          <a:p>
            <a:r>
              <a:t>DUT output dBm Mean</a:t>
            </a:r>
          </a:p>
          <a:p>
            <a:pPr lvl="1"/>
            <a:r>
              <a:t>5.9726874907664049</a:t>
            </a:r>
          </a:p>
          <a:p>
            <a:r>
              <a:t>DUT input dBm Mean</a:t>
            </a:r>
          </a:p>
          <a:p>
            <a:pPr lvl="1"/>
            <a:r>
              <a:t>6.4696429168243439</a:t>
            </a:r>
          </a:p>
          <a:p>
            <a:r>
              <a:t>RMS Error </a:t>
            </a:r>
          </a:p>
          <a:p>
            <a:pPr lvl="1"/>
            <a:r>
              <a:t>0.10942328856564867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116.706</a:t>
            </a:r>
          </a:p>
          <a:p>
            <a:pPr lvl="1"/>
            <a:r>
              <a:t>Sampler 2: 116.706</a:t>
            </a:r>
          </a:p>
          <a:p>
            <a:r>
              <a:t>Sampler Offset (rather than -1)</a:t>
            </a:r>
          </a:p>
          <a:p>
            <a:pPr lvl="1"/>
            <a:r>
              <a:t>-99.214708961171368</a:t>
            </a:r>
          </a:p>
          <a:p>
            <a:r>
              <a:t>Goodness Of fit </a:t>
            </a:r>
          </a:p>
          <a:p>
            <a:pPr lvl="1"/>
            <a:r>
              <a:t>0.49034557237186882</a:t>
            </a:r>
          </a:p>
          <a:p>
            <a:r>
              <a:t>Sampler 1 Range</a:t>
            </a:r>
          </a:p>
          <a:p>
            <a:pPr lvl="1"/>
            <a:r>
              <a:t>0.0041652950000000133</a:t>
            </a:r>
          </a:p>
          <a:p>
            <a:r>
              <a:t>Sampler 2 Range</a:t>
            </a:r>
          </a:p>
          <a:p>
            <a:pPr lvl="1"/>
            <a:r>
              <a:t>0.0045282719999999999</a:t>
            </a:r>
          </a:p>
          <a:p>
            <a:r>
              <a:t>DUT output dBm Mean</a:t>
            </a:r>
          </a:p>
          <a:p>
            <a:pPr lvl="1"/>
            <a:r>
              <a:t>5.9921691267420991</a:t>
            </a:r>
          </a:p>
          <a:p>
            <a:r>
              <a:t>DUT input dBm Mean</a:t>
            </a:r>
          </a:p>
          <a:p>
            <a:pPr lvl="1"/>
            <a:r>
              <a:t>6.4923318639061698</a:t>
            </a:r>
          </a:p>
          <a:p>
            <a:r>
              <a:t>RMS Error </a:t>
            </a:r>
          </a:p>
          <a:p>
            <a:pPr lvl="1"/>
            <a:r>
              <a:t>0.15055589803361866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166.645</a:t>
            </a:r>
          </a:p>
          <a:p>
            <a:pPr lvl="1"/>
            <a:r>
              <a:t>Sampler 2: 166.645</a:t>
            </a:r>
          </a:p>
          <a:p>
            <a:r>
              <a:t>Sampler Offset (rather than -1)</a:t>
            </a:r>
          </a:p>
          <a:p>
            <a:pPr lvl="1"/>
            <a:r>
              <a:t>-139.64868504799617</a:t>
            </a:r>
          </a:p>
          <a:p>
            <a:r>
              <a:t>Goodness Of fit </a:t>
            </a:r>
          </a:p>
          <a:p>
            <a:pPr lvl="1"/>
            <a:r>
              <a:t>0.12558341956521235</a:t>
            </a:r>
          </a:p>
          <a:p>
            <a:r>
              <a:t>Sampler 1 Range</a:t>
            </a:r>
          </a:p>
          <a:p>
            <a:pPr lvl="1"/>
            <a:r>
              <a:t>0.0061155190000000137</a:t>
            </a:r>
          </a:p>
          <a:p>
            <a:r>
              <a:t>Sampler 2 Range</a:t>
            </a:r>
          </a:p>
          <a:p>
            <a:pPr lvl="1"/>
            <a:r>
              <a:t>0.006085051000000008</a:t>
            </a:r>
          </a:p>
          <a:p>
            <a:r>
              <a:t>DUT output dBm Mean</a:t>
            </a:r>
          </a:p>
          <a:p>
            <a:pPr lvl="1"/>
            <a:r>
              <a:t>8.0079033655330836</a:t>
            </a:r>
          </a:p>
          <a:p>
            <a:r>
              <a:t>DUT input dBm Mean</a:t>
            </a:r>
          </a:p>
          <a:p>
            <a:pPr lvl="1"/>
            <a:r>
              <a:t>8.3830235499134833</a:t>
            </a:r>
          </a:p>
          <a:p>
            <a:r>
              <a:t>RMS Error </a:t>
            </a:r>
          </a:p>
          <a:p>
            <a:pPr lvl="1"/>
            <a:r>
              <a:t>0.090492087290749576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260.159</a:t>
            </a:r>
          </a:p>
          <a:p>
            <a:pPr lvl="1"/>
            <a:r>
              <a:t>Sampler 2: 260.159</a:t>
            </a:r>
          </a:p>
          <a:p>
            <a:r>
              <a:t>Sampler Offset (rather than -1)</a:t>
            </a:r>
          </a:p>
          <a:p>
            <a:pPr lvl="1"/>
            <a:r>
              <a:t>-4.8284064671786826</a:t>
            </a:r>
          </a:p>
          <a:p>
            <a:r>
              <a:t>Goodness Of fit </a:t>
            </a:r>
          </a:p>
          <a:p>
            <a:pPr lvl="1"/>
            <a:r>
              <a:t>0.18319034727318995</a:t>
            </a:r>
          </a:p>
          <a:p>
            <a:r>
              <a:t>Sampler 1 Range</a:t>
            </a:r>
          </a:p>
          <a:p>
            <a:pPr lvl="1"/>
            <a:r>
              <a:t>0.0024560667400000003</a:t>
            </a:r>
          </a:p>
          <a:p>
            <a:r>
              <a:t>Sampler 2 Range</a:t>
            </a:r>
          </a:p>
          <a:p>
            <a:pPr lvl="1"/>
            <a:r>
              <a:t>0.0025483097600000008</a:t>
            </a:r>
          </a:p>
          <a:p>
            <a:r>
              <a:t>DUT output dBm Mean</a:t>
            </a:r>
          </a:p>
          <a:p>
            <a:pPr lvl="1"/>
            <a:r>
              <a:t>17.97668296547965</a:t>
            </a:r>
          </a:p>
          <a:p>
            <a:r>
              <a:t>DUT input dBm Mean</a:t>
            </a:r>
          </a:p>
          <a:p>
            <a:pPr lvl="1"/>
            <a:r>
              <a:t>18.430521963276114</a:t>
            </a:r>
          </a:p>
          <a:p>
            <a:r>
              <a:t>RMS Error </a:t>
            </a:r>
          </a:p>
          <a:p>
            <a:pPr lvl="1"/>
            <a:r>
              <a:t>0.085268923384878681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142.985</a:t>
            </a:r>
          </a:p>
          <a:p>
            <a:pPr lvl="1"/>
            <a:r>
              <a:t>Sampler 2: 142.985</a:t>
            </a:r>
          </a:p>
          <a:p>
            <a:r>
              <a:t>Sampler Offset (rather than -1)</a:t>
            </a:r>
          </a:p>
          <a:p>
            <a:pPr lvl="1"/>
            <a:r>
              <a:t>-128.98020610357796</a:t>
            </a:r>
          </a:p>
          <a:p>
            <a:r>
              <a:t>Goodness Of fit </a:t>
            </a:r>
          </a:p>
          <a:p>
            <a:pPr lvl="1"/>
            <a:r>
              <a:t>0.14083975982198638</a:t>
            </a:r>
          </a:p>
          <a:p>
            <a:r>
              <a:t>Sampler 1 Range</a:t>
            </a:r>
          </a:p>
          <a:p>
            <a:pPr lvl="1"/>
            <a:r>
              <a:t>0.0080554469999999934</a:t>
            </a:r>
          </a:p>
          <a:p>
            <a:r>
              <a:t>Sampler 2 Range</a:t>
            </a:r>
          </a:p>
          <a:p>
            <a:pPr lvl="1"/>
            <a:r>
              <a:t>0.0063514479999999818</a:t>
            </a:r>
          </a:p>
          <a:p>
            <a:r>
              <a:t>DUT output dBm Mean</a:t>
            </a:r>
          </a:p>
          <a:p>
            <a:pPr lvl="1"/>
            <a:r>
              <a:t>7.9837861482070389</a:t>
            </a:r>
          </a:p>
          <a:p>
            <a:r>
              <a:t>DUT input dBm Mean</a:t>
            </a:r>
          </a:p>
          <a:p>
            <a:pPr lvl="1"/>
            <a:r>
              <a:t>8.538393237583092</a:t>
            </a:r>
          </a:p>
          <a:p>
            <a:r>
              <a:t>RMS Error </a:t>
            </a:r>
          </a:p>
          <a:p>
            <a:pPr lvl="1"/>
            <a:r>
              <a:t>0.084318858345090397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154.105</a:t>
            </a:r>
          </a:p>
          <a:p>
            <a:pPr lvl="1"/>
            <a:r>
              <a:t>Sampler 2: 154.105</a:t>
            </a:r>
          </a:p>
          <a:p>
            <a:r>
              <a:t>Sampler Offset (rather than -1)</a:t>
            </a:r>
          </a:p>
          <a:p>
            <a:pPr lvl="1"/>
            <a:r>
              <a:t>-140.43318813241686</a:t>
            </a:r>
          </a:p>
          <a:p>
            <a:r>
              <a:t>Goodness Of fit </a:t>
            </a:r>
          </a:p>
          <a:p>
            <a:pPr lvl="1"/>
            <a:r>
              <a:t>0.091271705769730468</a:t>
            </a:r>
          </a:p>
          <a:p>
            <a:r>
              <a:t>Sampler 1 Range</a:t>
            </a:r>
          </a:p>
          <a:p>
            <a:pPr lvl="1"/>
            <a:r>
              <a:t>0.0070592150000000076</a:t>
            </a:r>
          </a:p>
          <a:p>
            <a:r>
              <a:t>Sampler 2 Range</a:t>
            </a:r>
          </a:p>
          <a:p>
            <a:pPr lvl="1"/>
            <a:r>
              <a:t>0.0061660089999999723</a:t>
            </a:r>
          </a:p>
          <a:p>
            <a:r>
              <a:t>DUT output dBm Mean</a:t>
            </a:r>
          </a:p>
          <a:p>
            <a:pPr lvl="1"/>
            <a:r>
              <a:t>8.0144958011574161</a:t>
            </a:r>
          </a:p>
          <a:p>
            <a:r>
              <a:t>DUT input dBm Mean</a:t>
            </a:r>
          </a:p>
          <a:p>
            <a:pPr lvl="1"/>
            <a:r>
              <a:t>8.4359957442571538</a:t>
            </a:r>
          </a:p>
          <a:p>
            <a:r>
              <a:t>RMS Error </a:t>
            </a:r>
          </a:p>
          <a:p>
            <a:pPr lvl="1"/>
            <a:r>
              <a:t>0.061991218700573142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205.937</a:t>
            </a:r>
          </a:p>
          <a:p>
            <a:pPr lvl="1"/>
            <a:r>
              <a:t>Sampler 2: 205.937</a:t>
            </a:r>
          </a:p>
          <a:p>
            <a:r>
              <a:t>Sampler Offset (rather than -1)</a:t>
            </a:r>
          </a:p>
          <a:p>
            <a:pPr lvl="1"/>
            <a:r>
              <a:t>-162.66691512974245</a:t>
            </a:r>
          </a:p>
          <a:p>
            <a:r>
              <a:t>Goodness Of fit </a:t>
            </a:r>
          </a:p>
          <a:p>
            <a:pPr lvl="1"/>
            <a:r>
              <a:t>0.10362915652150735</a:t>
            </a:r>
          </a:p>
          <a:p>
            <a:r>
              <a:t>Sampler 1 Range</a:t>
            </a:r>
          </a:p>
          <a:p>
            <a:pPr lvl="1"/>
            <a:r>
              <a:t>0.0058799569999999912</a:t>
            </a:r>
          </a:p>
          <a:p>
            <a:r>
              <a:t>Sampler 2 Range</a:t>
            </a:r>
          </a:p>
          <a:p>
            <a:pPr lvl="1"/>
            <a:r>
              <a:t>0.0063041209999999959</a:t>
            </a:r>
          </a:p>
          <a:p>
            <a:r>
              <a:t>DUT output dBm Mean</a:t>
            </a:r>
          </a:p>
          <a:p>
            <a:pPr lvl="1"/>
            <a:r>
              <a:t>8.0104581321463169</a:t>
            </a:r>
          </a:p>
          <a:p>
            <a:r>
              <a:t>DUT input dBm Mean</a:t>
            </a:r>
          </a:p>
          <a:p>
            <a:pPr lvl="1"/>
            <a:r>
              <a:t>8.4538997966094467</a:t>
            </a:r>
          </a:p>
          <a:p>
            <a:r>
              <a:t>RMS Error </a:t>
            </a:r>
          </a:p>
          <a:p>
            <a:pPr lvl="1"/>
            <a:r>
              <a:t>0.064738468683466721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156.059</a:t>
            </a:r>
          </a:p>
          <a:p>
            <a:pPr lvl="1"/>
            <a:r>
              <a:t>Sampler 2: 156.059</a:t>
            </a:r>
          </a:p>
          <a:p>
            <a:r>
              <a:t>Sampler Offset (rather than -1)</a:t>
            </a:r>
          </a:p>
          <a:p>
            <a:pPr lvl="1"/>
            <a:r>
              <a:t>-137.88381790783586</a:t>
            </a:r>
          </a:p>
          <a:p>
            <a:r>
              <a:t>Goodness Of fit </a:t>
            </a:r>
          </a:p>
          <a:p>
            <a:pPr lvl="1"/>
            <a:r>
              <a:t>0.026412058364429954</a:t>
            </a:r>
          </a:p>
          <a:p>
            <a:r>
              <a:t>Sampler 1 Range</a:t>
            </a:r>
          </a:p>
          <a:p>
            <a:pPr lvl="1"/>
            <a:r>
              <a:t>0.006488076999999981</a:t>
            </a:r>
          </a:p>
          <a:p>
            <a:r>
              <a:t>Sampler 2 Range</a:t>
            </a:r>
          </a:p>
          <a:p>
            <a:pPr lvl="1"/>
            <a:r>
              <a:t>0.00617542900000001</a:t>
            </a:r>
          </a:p>
          <a:p>
            <a:r>
              <a:t>DUT output dBm Mean</a:t>
            </a:r>
          </a:p>
          <a:p>
            <a:pPr lvl="1"/>
            <a:r>
              <a:t>7.9854290747358467</a:t>
            </a:r>
          </a:p>
          <a:p>
            <a:r>
              <a:t>DUT input dBm Mean</a:t>
            </a:r>
          </a:p>
          <a:p>
            <a:pPr lvl="1"/>
            <a:r>
              <a:t>8.5018435214235435</a:t>
            </a:r>
          </a:p>
          <a:p>
            <a:r>
              <a:t>RMS Error </a:t>
            </a:r>
          </a:p>
          <a:p>
            <a:pPr lvl="1"/>
            <a:r>
              <a:t>0.047719147813071142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163.737</a:t>
            </a:r>
          </a:p>
          <a:p>
            <a:pPr lvl="1"/>
            <a:r>
              <a:t>Sampler 2: 163.737</a:t>
            </a:r>
          </a:p>
          <a:p>
            <a:r>
              <a:t>Sampler Offset (rather than -1)</a:t>
            </a:r>
          </a:p>
          <a:p>
            <a:pPr lvl="1"/>
            <a:r>
              <a:t>-134.94851210062032</a:t>
            </a:r>
          </a:p>
          <a:p>
            <a:r>
              <a:t>Goodness Of fit </a:t>
            </a:r>
          </a:p>
          <a:p>
            <a:pPr lvl="1"/>
            <a:r>
              <a:t>0.064299634175110282</a:t>
            </a:r>
          </a:p>
          <a:p>
            <a:r>
              <a:t>Sampler 1 Range</a:t>
            </a:r>
          </a:p>
          <a:p>
            <a:pPr lvl="1"/>
            <a:r>
              <a:t>0.0071353719999999732</a:t>
            </a:r>
          </a:p>
          <a:p>
            <a:r>
              <a:t>Sampler 2 Range</a:t>
            </a:r>
          </a:p>
          <a:p>
            <a:pPr lvl="1"/>
            <a:r>
              <a:t>0.0059748169999999656</a:t>
            </a:r>
          </a:p>
          <a:p>
            <a:r>
              <a:t>DUT output dBm Mean</a:t>
            </a:r>
          </a:p>
          <a:p>
            <a:pPr lvl="1"/>
            <a:r>
              <a:t>8.025119444402927</a:t>
            </a:r>
          </a:p>
          <a:p>
            <a:r>
              <a:t>DUT input dBm Mean</a:t>
            </a:r>
          </a:p>
          <a:p>
            <a:pPr lvl="1"/>
            <a:r>
              <a:t>8.4590506850623584</a:t>
            </a:r>
          </a:p>
          <a:p>
            <a:r>
              <a:t>RMS Error </a:t>
            </a:r>
          </a:p>
          <a:p>
            <a:pPr lvl="1"/>
            <a:r>
              <a:t>0.058636157948386003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148.712</a:t>
            </a:r>
          </a:p>
          <a:p>
            <a:pPr lvl="1"/>
            <a:r>
              <a:t>Sampler 2: 148.712</a:t>
            </a:r>
          </a:p>
          <a:p>
            <a:r>
              <a:t>Sampler Offset (rather than -1)</a:t>
            </a:r>
          </a:p>
          <a:p>
            <a:pPr lvl="1"/>
            <a:r>
              <a:t>-122.27514733397248</a:t>
            </a:r>
          </a:p>
          <a:p>
            <a:r>
              <a:t>Goodness Of fit </a:t>
            </a:r>
          </a:p>
          <a:p>
            <a:pPr lvl="1"/>
            <a:r>
              <a:t>0.17802939095696269</a:t>
            </a:r>
          </a:p>
          <a:p>
            <a:r>
              <a:t>Sampler 1 Range</a:t>
            </a:r>
          </a:p>
          <a:p>
            <a:pPr lvl="1"/>
            <a:r>
              <a:t>0.0067559950000000146</a:t>
            </a:r>
          </a:p>
          <a:p>
            <a:r>
              <a:t>Sampler 2 Range</a:t>
            </a:r>
          </a:p>
          <a:p>
            <a:pPr lvl="1"/>
            <a:r>
              <a:t>0.0068135539999999994</a:t>
            </a:r>
          </a:p>
          <a:p>
            <a:r>
              <a:t>DUT output dBm Mean</a:t>
            </a:r>
          </a:p>
          <a:p>
            <a:pPr lvl="1"/>
            <a:r>
              <a:t>8.0401273553601786</a:t>
            </a:r>
          </a:p>
          <a:p>
            <a:r>
              <a:t>DUT input dBm Mean</a:t>
            </a:r>
          </a:p>
          <a:p>
            <a:pPr lvl="1"/>
            <a:r>
              <a:t>8.5268670043472383</a:t>
            </a:r>
          </a:p>
          <a:p>
            <a:r>
              <a:t>RMS Error </a:t>
            </a:r>
          </a:p>
          <a:p>
            <a:pPr lvl="1"/>
            <a:r>
              <a:t>0.098776601535959199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175.078</a:t>
            </a:r>
          </a:p>
          <a:p>
            <a:pPr lvl="1"/>
            <a:r>
              <a:t>Sampler 2: 175.078</a:t>
            </a:r>
          </a:p>
          <a:p>
            <a:r>
              <a:t>Sampler Offset (rather than -1)</a:t>
            </a:r>
          </a:p>
          <a:p>
            <a:pPr lvl="1"/>
            <a:r>
              <a:t>-154.0633445299008</a:t>
            </a:r>
          </a:p>
          <a:p>
            <a:r>
              <a:t>Goodness Of fit </a:t>
            </a:r>
          </a:p>
          <a:p>
            <a:pPr lvl="1"/>
            <a:r>
              <a:t>0.076586740526395553</a:t>
            </a:r>
          </a:p>
          <a:p>
            <a:r>
              <a:t>Sampler 1 Range</a:t>
            </a:r>
          </a:p>
          <a:p>
            <a:pPr lvl="1"/>
            <a:r>
              <a:t>0.007160361000000004</a:t>
            </a:r>
          </a:p>
          <a:p>
            <a:r>
              <a:t>Sampler 2 Range</a:t>
            </a:r>
          </a:p>
          <a:p>
            <a:pPr lvl="1"/>
            <a:r>
              <a:t>0.0061580709999999872</a:t>
            </a:r>
          </a:p>
          <a:p>
            <a:r>
              <a:t>DUT output dBm Mean</a:t>
            </a:r>
          </a:p>
          <a:p>
            <a:pPr lvl="1"/>
            <a:r>
              <a:t>8.0098453222697401</a:t>
            </a:r>
          </a:p>
          <a:p>
            <a:r>
              <a:t>DUT input dBm Mean</a:t>
            </a:r>
          </a:p>
          <a:p>
            <a:pPr lvl="1"/>
            <a:r>
              <a:t>8.5209745988322272</a:t>
            </a:r>
          </a:p>
          <a:p>
            <a:r>
              <a:t>RMS Error </a:t>
            </a:r>
          </a:p>
          <a:p>
            <a:pPr lvl="1"/>
            <a:r>
              <a:t>0.067211137718094352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82.957</a:t>
            </a:r>
          </a:p>
          <a:p>
            <a:pPr lvl="1"/>
            <a:r>
              <a:t>Sampler 2: 82.957</a:t>
            </a:r>
          </a:p>
          <a:p>
            <a:r>
              <a:t>Sampler Offset (rather than -1)</a:t>
            </a:r>
          </a:p>
          <a:p>
            <a:pPr lvl="1"/>
            <a:r>
              <a:t>-79.984232551597159</a:t>
            </a:r>
          </a:p>
          <a:p>
            <a:r>
              <a:t>Goodness Of fit </a:t>
            </a:r>
          </a:p>
          <a:p>
            <a:pPr lvl="1"/>
            <a:r>
              <a:t>0.28231450210501652</a:t>
            </a:r>
          </a:p>
          <a:p>
            <a:r>
              <a:t>Sampler 1 Range</a:t>
            </a:r>
          </a:p>
          <a:p>
            <a:pPr lvl="1"/>
            <a:r>
              <a:t>0.007316777000000052</a:t>
            </a:r>
          </a:p>
          <a:p>
            <a:r>
              <a:t>Sampler 2 Range</a:t>
            </a:r>
          </a:p>
          <a:p>
            <a:pPr lvl="1"/>
            <a:r>
              <a:t>0.0062118259999999759</a:t>
            </a:r>
          </a:p>
          <a:p>
            <a:r>
              <a:t>DUT output dBm Mean</a:t>
            </a:r>
          </a:p>
          <a:p>
            <a:pPr lvl="1"/>
            <a:r>
              <a:t>8.0191888240997375</a:t>
            </a:r>
          </a:p>
          <a:p>
            <a:r>
              <a:t>DUT input dBm Mean</a:t>
            </a:r>
          </a:p>
          <a:p>
            <a:pPr lvl="1"/>
            <a:r>
              <a:t>8.5185605834910127</a:t>
            </a:r>
          </a:p>
          <a:p>
            <a:r>
              <a:t>RMS Error </a:t>
            </a:r>
          </a:p>
          <a:p>
            <a:pPr lvl="1"/>
            <a:r>
              <a:t>0.11485026774933332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154.908</a:t>
            </a:r>
          </a:p>
          <a:p>
            <a:pPr lvl="1"/>
            <a:r>
              <a:t>Sampler 2: 154.908</a:t>
            </a:r>
          </a:p>
          <a:p>
            <a:r>
              <a:t>Sampler Offset (rather than -1)</a:t>
            </a:r>
          </a:p>
          <a:p>
            <a:pPr lvl="1"/>
            <a:r>
              <a:t>-127.15282244634857</a:t>
            </a:r>
          </a:p>
          <a:p>
            <a:r>
              <a:t>Goodness Of fit </a:t>
            </a:r>
          </a:p>
          <a:p>
            <a:pPr lvl="1"/>
            <a:r>
              <a:t>0.17093776928068069</a:t>
            </a:r>
          </a:p>
          <a:p>
            <a:r>
              <a:t>Sampler 1 Range</a:t>
            </a:r>
          </a:p>
          <a:p>
            <a:pPr lvl="1"/>
            <a:r>
              <a:t>0.0065424310000000152</a:t>
            </a:r>
          </a:p>
          <a:p>
            <a:r>
              <a:t>Sampler 2 Range</a:t>
            </a:r>
          </a:p>
          <a:p>
            <a:pPr lvl="1"/>
            <a:r>
              <a:t>0.0071826529999999833</a:t>
            </a:r>
          </a:p>
          <a:p>
            <a:r>
              <a:t>DUT output dBm Mean</a:t>
            </a:r>
          </a:p>
          <a:p>
            <a:pPr lvl="1"/>
            <a:r>
              <a:t>8.0169771267421002</a:t>
            </a:r>
          </a:p>
          <a:p>
            <a:r>
              <a:t>DUT input dBm Mean</a:t>
            </a:r>
          </a:p>
          <a:p>
            <a:pPr lvl="1"/>
            <a:r>
              <a:t>8.5190265305728357</a:t>
            </a:r>
          </a:p>
          <a:p>
            <a:r>
              <a:t>RMS Error </a:t>
            </a:r>
          </a:p>
          <a:p>
            <a:pPr lvl="1"/>
            <a:r>
              <a:t>0.081429978067687439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117.930</a:t>
            </a:r>
          </a:p>
          <a:p>
            <a:pPr lvl="1"/>
            <a:r>
              <a:t>Sampler 2: 117.930</a:t>
            </a:r>
          </a:p>
          <a:p>
            <a:r>
              <a:t>Sampler Offset (rather than -1)</a:t>
            </a:r>
          </a:p>
          <a:p>
            <a:pPr lvl="1"/>
            <a:r>
              <a:t>-99.982817652142757</a:t>
            </a:r>
          </a:p>
          <a:p>
            <a:r>
              <a:t>Goodness Of fit </a:t>
            </a:r>
          </a:p>
          <a:p>
            <a:pPr lvl="1"/>
            <a:r>
              <a:t>0.11241616690705919</a:t>
            </a:r>
          </a:p>
          <a:p>
            <a:r>
              <a:t>Sampler 1 Range</a:t>
            </a:r>
          </a:p>
          <a:p>
            <a:pPr lvl="1"/>
            <a:r>
              <a:t>0.0095781760000000493</a:t>
            </a:r>
          </a:p>
          <a:p>
            <a:r>
              <a:t>Sampler 2 Range</a:t>
            </a:r>
          </a:p>
          <a:p>
            <a:pPr lvl="1"/>
            <a:r>
              <a:t>0.0094427959999999755</a:t>
            </a:r>
          </a:p>
          <a:p>
            <a:r>
              <a:t>DUT output dBm Mean</a:t>
            </a:r>
          </a:p>
          <a:p>
            <a:pPr lvl="1"/>
            <a:r>
              <a:t>9.97354153219975</a:t>
            </a:r>
          </a:p>
          <a:p>
            <a:r>
              <a:t>DUT input dBm Mean</a:t>
            </a:r>
          </a:p>
          <a:p>
            <a:pPr lvl="1"/>
            <a:r>
              <a:t>10.351786716580147</a:t>
            </a:r>
          </a:p>
          <a:p>
            <a:r>
              <a:t>RMS Error </a:t>
            </a:r>
          </a:p>
          <a:p>
            <a:pPr lvl="1"/>
            <a:r>
              <a:t>0.092363073137584281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186.820</a:t>
            </a:r>
          </a:p>
          <a:p>
            <a:pPr lvl="1"/>
            <a:r>
              <a:t>Sampler 2: 186.820</a:t>
            </a:r>
          </a:p>
          <a:p>
            <a:r>
              <a:t>Sampler Offset (rather than -1)</a:t>
            </a:r>
          </a:p>
          <a:p>
            <a:pPr lvl="1"/>
            <a:r>
              <a:t>-4.4644800144133949</a:t>
            </a:r>
          </a:p>
          <a:p>
            <a:r>
              <a:t>Goodness Of fit </a:t>
            </a:r>
          </a:p>
          <a:p>
            <a:pPr lvl="1"/>
            <a:r>
              <a:t>0.12368938367230929</a:t>
            </a:r>
          </a:p>
          <a:p>
            <a:r>
              <a:t>Sampler 1 Range</a:t>
            </a:r>
          </a:p>
          <a:p>
            <a:pPr lvl="1"/>
            <a:r>
              <a:t>0.0028734214899999999</a:t>
            </a:r>
          </a:p>
          <a:p>
            <a:r>
              <a:t>Sampler 2 Range</a:t>
            </a:r>
          </a:p>
          <a:p>
            <a:pPr lvl="1"/>
            <a:r>
              <a:t>0.0024285747199999999</a:t>
            </a:r>
          </a:p>
          <a:p>
            <a:r>
              <a:t>DUT output dBm Mean</a:t>
            </a:r>
          </a:p>
          <a:p>
            <a:pPr lvl="1"/>
            <a:r>
              <a:t>17.963245474735846</a:t>
            </a:r>
          </a:p>
          <a:p>
            <a:r>
              <a:t>DUT input dBm Mean</a:t>
            </a:r>
          </a:p>
          <a:p>
            <a:pPr lvl="1"/>
            <a:r>
              <a:t>18.48621218809021</a:t>
            </a:r>
          </a:p>
          <a:p>
            <a:r>
              <a:t>RMS Error </a:t>
            </a:r>
          </a:p>
          <a:p>
            <a:pPr lvl="1"/>
            <a:r>
              <a:t>0.066148029299999869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95.224</a:t>
            </a:r>
          </a:p>
          <a:p>
            <a:pPr lvl="1"/>
            <a:r>
              <a:t>Sampler 2: 95.224</a:t>
            </a:r>
          </a:p>
          <a:p>
            <a:r>
              <a:t>Sampler Offset (rather than -1)</a:t>
            </a:r>
          </a:p>
          <a:p>
            <a:pPr lvl="1"/>
            <a:r>
              <a:t>-85.933282856032832</a:t>
            </a:r>
          </a:p>
          <a:p>
            <a:r>
              <a:t>Goodness Of fit </a:t>
            </a:r>
          </a:p>
          <a:p>
            <a:pPr lvl="1"/>
            <a:r>
              <a:t>0.12219401564000715</a:t>
            </a:r>
          </a:p>
          <a:p>
            <a:r>
              <a:t>Sampler 1 Range</a:t>
            </a:r>
          </a:p>
          <a:p>
            <a:pPr lvl="1"/>
            <a:r>
              <a:t>0.012269723999999982</a:t>
            </a:r>
          </a:p>
          <a:p>
            <a:r>
              <a:t>Sampler 2 Range</a:t>
            </a:r>
          </a:p>
          <a:p>
            <a:pPr lvl="1"/>
            <a:r>
              <a:t>0.0099854609999999733</a:t>
            </a:r>
          </a:p>
          <a:p>
            <a:r>
              <a:t>DUT output dBm Mean</a:t>
            </a:r>
          </a:p>
          <a:p>
            <a:pPr lvl="1"/>
            <a:r>
              <a:t>9.9801266482070368</a:t>
            </a:r>
          </a:p>
          <a:p>
            <a:r>
              <a:t>DUT input dBm Mean</a:t>
            </a:r>
          </a:p>
          <a:p>
            <a:pPr lvl="1"/>
            <a:r>
              <a:t>10.533499070916427</a:t>
            </a:r>
          </a:p>
          <a:p>
            <a:r>
              <a:t>RMS Error </a:t>
            </a:r>
          </a:p>
          <a:p>
            <a:pPr lvl="1"/>
            <a:r>
              <a:t>0.079131527057837617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94.793</a:t>
            </a:r>
          </a:p>
          <a:p>
            <a:pPr lvl="1"/>
            <a:r>
              <a:t>Sampler 2: 94.793</a:t>
            </a:r>
          </a:p>
          <a:p>
            <a:r>
              <a:t>Sampler Offset (rather than -1)</a:t>
            </a:r>
          </a:p>
          <a:p>
            <a:pPr lvl="1"/>
            <a:r>
              <a:t>-87.689010173430972</a:t>
            </a:r>
          </a:p>
          <a:p>
            <a:r>
              <a:t>Goodness Of fit </a:t>
            </a:r>
          </a:p>
          <a:p>
            <a:pPr lvl="1"/>
            <a:r>
              <a:t>0.085880579336037946</a:t>
            </a:r>
          </a:p>
          <a:p>
            <a:r>
              <a:t>Sampler 1 Range</a:t>
            </a:r>
          </a:p>
          <a:p>
            <a:pPr lvl="1"/>
            <a:r>
              <a:t>0.010855659999999989</a:t>
            </a:r>
          </a:p>
          <a:p>
            <a:r>
              <a:t>Sampler 2 Range</a:t>
            </a:r>
          </a:p>
          <a:p>
            <a:pPr lvl="1"/>
            <a:r>
              <a:t>0.0093520589999999681</a:t>
            </a:r>
          </a:p>
          <a:p>
            <a:r>
              <a:t>DUT output dBm Mean</a:t>
            </a:r>
          </a:p>
          <a:p>
            <a:pPr lvl="1"/>
            <a:r>
              <a:t>10.016852467824084</a:t>
            </a:r>
          </a:p>
          <a:p>
            <a:r>
              <a:t>DUT input dBm Mean</a:t>
            </a:r>
          </a:p>
          <a:p>
            <a:pPr lvl="1"/>
            <a:r>
              <a:t>10.439023910923822</a:t>
            </a:r>
          </a:p>
          <a:p>
            <a:r>
              <a:t>RMS Error </a:t>
            </a:r>
          </a:p>
          <a:p>
            <a:pPr lvl="1"/>
            <a:r>
              <a:t>0.059895564516558732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141.985</a:t>
            </a:r>
          </a:p>
          <a:p>
            <a:pPr lvl="1"/>
            <a:r>
              <a:t>Sampler 2: 141.985</a:t>
            </a:r>
          </a:p>
          <a:p>
            <a:r>
              <a:t>Sampler Offset (rather than -1)</a:t>
            </a:r>
          </a:p>
          <a:p>
            <a:pPr lvl="1"/>
            <a:r>
              <a:t>-113.22656029995881</a:t>
            </a:r>
          </a:p>
          <a:p>
            <a:r>
              <a:t>Goodness Of fit </a:t>
            </a:r>
          </a:p>
          <a:p>
            <a:pPr lvl="1"/>
            <a:r>
              <a:t>0.098061065056712374</a:t>
            </a:r>
          </a:p>
          <a:p>
            <a:r>
              <a:t>Sampler 1 Range</a:t>
            </a:r>
          </a:p>
          <a:p>
            <a:pPr lvl="1"/>
            <a:r>
              <a:t>0.0091884299999999697</a:t>
            </a:r>
          </a:p>
          <a:p>
            <a:r>
              <a:t>Sampler 2 Range</a:t>
            </a:r>
          </a:p>
          <a:p>
            <a:pPr lvl="1"/>
            <a:r>
              <a:t>0.0095344319999999816</a:t>
            </a:r>
          </a:p>
          <a:p>
            <a:r>
              <a:t>DUT output dBm Mean</a:t>
            </a:r>
          </a:p>
          <a:p>
            <a:pPr lvl="1"/>
            <a:r>
              <a:t>9.9736839654796494</a:t>
            </a:r>
          </a:p>
          <a:p>
            <a:r>
              <a:t>DUT input dBm Mean</a:t>
            </a:r>
          </a:p>
          <a:p>
            <a:pPr lvl="1"/>
            <a:r>
              <a:t>10.417433629942781</a:t>
            </a:r>
          </a:p>
          <a:p>
            <a:r>
              <a:t>RMS Error </a:t>
            </a:r>
          </a:p>
          <a:p>
            <a:pPr lvl="1"/>
            <a:r>
              <a:t>0.055701290029428287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110.149</a:t>
            </a:r>
          </a:p>
          <a:p>
            <a:pPr lvl="1"/>
            <a:r>
              <a:t>Sampler 2: 110.149</a:t>
            </a:r>
          </a:p>
          <a:p>
            <a:r>
              <a:t>Sampler Offset (rather than -1)</a:t>
            </a:r>
          </a:p>
          <a:p>
            <a:pPr lvl="1"/>
            <a:r>
              <a:t>-97.821258846768728</a:t>
            </a:r>
          </a:p>
          <a:p>
            <a:r>
              <a:t>Goodness Of fit </a:t>
            </a:r>
          </a:p>
          <a:p>
            <a:pPr lvl="1"/>
            <a:r>
              <a:t>0.026701109529831721</a:t>
            </a:r>
          </a:p>
          <a:p>
            <a:r>
              <a:t>Sampler 1 Range</a:t>
            </a:r>
          </a:p>
          <a:p>
            <a:pPr lvl="1"/>
            <a:r>
              <a:t>0.010148410999999968</a:t>
            </a:r>
          </a:p>
          <a:p>
            <a:r>
              <a:t>Sampler 2 Range</a:t>
            </a:r>
          </a:p>
          <a:p>
            <a:pPr lvl="1"/>
            <a:r>
              <a:t>0.0095859860000000463</a:t>
            </a:r>
          </a:p>
          <a:p>
            <a:r>
              <a:t>DUT output dBm Mean</a:t>
            </a:r>
          </a:p>
          <a:p>
            <a:pPr lvl="1"/>
            <a:r>
              <a:t>9.9741680747358465</a:t>
            </a:r>
          </a:p>
          <a:p>
            <a:r>
              <a:t>DUT input dBm Mean</a:t>
            </a:r>
          </a:p>
          <a:p>
            <a:pPr lvl="1"/>
            <a:r>
              <a:t>10.491449688090206</a:t>
            </a:r>
          </a:p>
          <a:p>
            <a:r>
              <a:t>RMS Error </a:t>
            </a:r>
          </a:p>
          <a:p>
            <a:pPr lvl="1"/>
            <a:r>
              <a:t>0.036245212069325093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113.051</a:t>
            </a:r>
          </a:p>
          <a:p>
            <a:pPr lvl="1"/>
            <a:r>
              <a:t>Sampler 2: 113.051</a:t>
            </a:r>
          </a:p>
          <a:p>
            <a:r>
              <a:t>Sampler Offset (rather than -1)</a:t>
            </a:r>
          </a:p>
          <a:p>
            <a:pPr lvl="1"/>
            <a:r>
              <a:t>-94.046992642014075</a:t>
            </a:r>
          </a:p>
          <a:p>
            <a:r>
              <a:t>Goodness Of fit </a:t>
            </a:r>
          </a:p>
          <a:p>
            <a:pPr lvl="1"/>
            <a:r>
              <a:t>0.049450842886277761</a:t>
            </a:r>
          </a:p>
          <a:p>
            <a:r>
              <a:t>Sampler 1 Range</a:t>
            </a:r>
          </a:p>
          <a:p>
            <a:pPr lvl="1"/>
            <a:r>
              <a:t>0.010888977000000022</a:t>
            </a:r>
          </a:p>
          <a:p>
            <a:r>
              <a:t>Sampler 2 Range</a:t>
            </a:r>
          </a:p>
          <a:p>
            <a:pPr lvl="1"/>
            <a:r>
              <a:t>0.0091969359999999889</a:t>
            </a:r>
          </a:p>
          <a:p>
            <a:r>
              <a:t>DUT output dBm Mean</a:t>
            </a:r>
          </a:p>
          <a:p>
            <a:pPr lvl="1"/>
            <a:r>
              <a:t>10.012251944402927</a:t>
            </a:r>
          </a:p>
          <a:p>
            <a:r>
              <a:t>DUT input dBm Mean</a:t>
            </a:r>
          </a:p>
          <a:p>
            <a:pPr lvl="1"/>
            <a:r>
              <a:t>10.448124351729025</a:t>
            </a:r>
          </a:p>
          <a:p>
            <a:r>
              <a:t>RMS Error </a:t>
            </a:r>
          </a:p>
          <a:p>
            <a:pPr lvl="1"/>
            <a:r>
              <a:t>0.055001301390039795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102.514</a:t>
            </a:r>
          </a:p>
          <a:p>
            <a:pPr lvl="1"/>
            <a:r>
              <a:t>Sampler 2: 102.514</a:t>
            </a:r>
          </a:p>
          <a:p>
            <a:r>
              <a:t>Sampler Offset (rather than -1)</a:t>
            </a:r>
          </a:p>
          <a:p>
            <a:pPr lvl="1"/>
            <a:r>
              <a:t>-84.961204850243561</a:t>
            </a:r>
          </a:p>
          <a:p>
            <a:r>
              <a:t>Goodness Of fit </a:t>
            </a:r>
          </a:p>
          <a:p>
            <a:pPr lvl="1"/>
            <a:r>
              <a:t>0.16395911731065799</a:t>
            </a:r>
          </a:p>
          <a:p>
            <a:r>
              <a:t>Sampler 1 Range</a:t>
            </a:r>
          </a:p>
          <a:p>
            <a:pPr lvl="1"/>
            <a:r>
              <a:t>0.010633490999999995</a:t>
            </a:r>
          </a:p>
          <a:p>
            <a:r>
              <a:t>Sampler 2 Range</a:t>
            </a:r>
          </a:p>
          <a:p>
            <a:pPr lvl="1"/>
            <a:r>
              <a:t>0.010467437999999996</a:t>
            </a:r>
          </a:p>
          <a:p>
            <a:r>
              <a:t>DUT output dBm Mean</a:t>
            </a:r>
          </a:p>
          <a:p>
            <a:pPr lvl="1"/>
            <a:r>
              <a:t>10.035619188693511</a:t>
            </a:r>
          </a:p>
          <a:p>
            <a:r>
              <a:t>DUT input dBm Mean</a:t>
            </a:r>
          </a:p>
          <a:p>
            <a:pPr lvl="1"/>
            <a:r>
              <a:t>10.521705171013904</a:t>
            </a:r>
          </a:p>
          <a:p>
            <a:r>
              <a:t>RMS Error </a:t>
            </a:r>
          </a:p>
          <a:p>
            <a:pPr lvl="1"/>
            <a:r>
              <a:t>0.08787022133951973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122.957</a:t>
            </a:r>
          </a:p>
          <a:p>
            <a:pPr lvl="1"/>
            <a:r>
              <a:t>Sampler 2: 122.957</a:t>
            </a:r>
          </a:p>
          <a:p>
            <a:r>
              <a:t>Sampler Offset (rather than -1)</a:t>
            </a:r>
          </a:p>
          <a:p>
            <a:pPr lvl="1"/>
            <a:r>
              <a:t>-109.03164339953263</a:t>
            </a:r>
          </a:p>
          <a:p>
            <a:r>
              <a:t>Goodness Of fit </a:t>
            </a:r>
          </a:p>
          <a:p>
            <a:pPr lvl="1"/>
            <a:r>
              <a:t>0.056342973527022951</a:t>
            </a:r>
          </a:p>
          <a:p>
            <a:r>
              <a:t>Sampler 1 Range</a:t>
            </a:r>
          </a:p>
          <a:p>
            <a:pPr lvl="1"/>
            <a:r>
              <a:t>0.010745992999999954</a:t>
            </a:r>
          </a:p>
          <a:p>
            <a:r>
              <a:t>Sampler 2 Range</a:t>
            </a:r>
          </a:p>
          <a:p>
            <a:pPr lvl="1"/>
            <a:r>
              <a:t>0.0096626169999999845</a:t>
            </a:r>
          </a:p>
          <a:p>
            <a:r>
              <a:t>DUT output dBm Mean</a:t>
            </a:r>
          </a:p>
          <a:p>
            <a:pPr lvl="1"/>
            <a:r>
              <a:t>9.9956783222697414</a:t>
            </a:r>
          </a:p>
          <a:p>
            <a:r>
              <a:t>DUT input dBm Mean</a:t>
            </a:r>
          </a:p>
          <a:p>
            <a:pPr lvl="1"/>
            <a:r>
              <a:t>10.50654243216556</a:t>
            </a:r>
          </a:p>
          <a:p>
            <a:r>
              <a:t>RMS Error </a:t>
            </a:r>
          </a:p>
          <a:p>
            <a:pPr lvl="1"/>
            <a:r>
              <a:t>0.062574906308315581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54.960</a:t>
            </a:r>
          </a:p>
          <a:p>
            <a:pPr lvl="1"/>
            <a:r>
              <a:t>Sampler 2: 54.960</a:t>
            </a:r>
          </a:p>
          <a:p>
            <a:r>
              <a:t>Sampler Offset (rather than -1)</a:t>
            </a:r>
          </a:p>
          <a:p>
            <a:pPr lvl="1"/>
            <a:r>
              <a:t>-52.746636615715474</a:t>
            </a:r>
          </a:p>
          <a:p>
            <a:r>
              <a:t>Goodness Of fit </a:t>
            </a:r>
          </a:p>
          <a:p>
            <a:pPr lvl="1"/>
            <a:r>
              <a:t>0.27449503141494047</a:t>
            </a:r>
          </a:p>
          <a:p>
            <a:r>
              <a:t>Sampler 1 Range</a:t>
            </a:r>
          </a:p>
          <a:p>
            <a:pPr lvl="1"/>
            <a:r>
              <a:t>0.01128498</a:t>
            </a:r>
          </a:p>
          <a:p>
            <a:r>
              <a:t>Sampler 2 Range</a:t>
            </a:r>
          </a:p>
          <a:p>
            <a:pPr lvl="1"/>
            <a:r>
              <a:t>0.0096504929999999822</a:t>
            </a:r>
          </a:p>
          <a:p>
            <a:r>
              <a:t>DUT output dBm Mean</a:t>
            </a:r>
          </a:p>
          <a:p>
            <a:pPr lvl="1"/>
            <a:r>
              <a:t>10.008646657433074</a:t>
            </a:r>
          </a:p>
          <a:p>
            <a:r>
              <a:t>DUT input dBm Mean</a:t>
            </a:r>
          </a:p>
          <a:p>
            <a:pPr lvl="1"/>
            <a:r>
              <a:t>10.508858250157679</a:t>
            </a:r>
          </a:p>
          <a:p>
            <a:r>
              <a:t>RMS Error </a:t>
            </a:r>
          </a:p>
          <a:p>
            <a:pPr lvl="1"/>
            <a:r>
              <a:t>0.11304733445841374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2.00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102.812</a:t>
            </a:r>
          </a:p>
          <a:p>
            <a:pPr lvl="1"/>
            <a:r>
              <a:t>Sampler 2: 102.812</a:t>
            </a:r>
          </a:p>
          <a:p>
            <a:r>
              <a:t>Sampler Offset (rather than -1)</a:t>
            </a:r>
          </a:p>
          <a:p>
            <a:pPr lvl="1"/>
            <a:r>
              <a:t>-84.555878858990695</a:t>
            </a:r>
          </a:p>
          <a:p>
            <a:r>
              <a:t>Goodness Of fit </a:t>
            </a:r>
          </a:p>
          <a:p>
            <a:pPr lvl="1"/>
            <a:r>
              <a:t>0.13435636091584816</a:t>
            </a:r>
          </a:p>
          <a:p>
            <a:r>
              <a:t>Sampler 1 Range</a:t>
            </a:r>
          </a:p>
          <a:p>
            <a:pPr lvl="1"/>
            <a:r>
              <a:t>0.009793235999999983</a:t>
            </a:r>
          </a:p>
          <a:p>
            <a:r>
              <a:t>Sampler 2 Range</a:t>
            </a:r>
          </a:p>
          <a:p>
            <a:pPr lvl="1"/>
            <a:r>
              <a:t>0.011012584999999964</a:t>
            </a:r>
          </a:p>
          <a:p>
            <a:r>
              <a:t>DUT output dBm Mean</a:t>
            </a:r>
          </a:p>
          <a:p>
            <a:pPr lvl="1"/>
            <a:r>
              <a:t>10.002152126742097</a:t>
            </a:r>
          </a:p>
          <a:p>
            <a:r>
              <a:t>DUT input dBm Mean</a:t>
            </a:r>
          </a:p>
          <a:p>
            <a:pPr lvl="1"/>
            <a:r>
              <a:t>10.503577030572835</a:t>
            </a:r>
          </a:p>
          <a:p>
            <a:r>
              <a:t>RMS Error </a:t>
            </a:r>
          </a:p>
          <a:p>
            <a:pPr lvl="1"/>
            <a:r>
              <a:t>0.070043632586499108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220.652</a:t>
            </a:r>
          </a:p>
          <a:p>
            <a:pPr lvl="1"/>
            <a:r>
              <a:t>Sampler 2: 220.652</a:t>
            </a:r>
          </a:p>
          <a:p>
            <a:r>
              <a:t>Sampler Offset (rather than -1)</a:t>
            </a:r>
          </a:p>
          <a:p>
            <a:pPr lvl="1"/>
            <a:r>
              <a:t>-4.3043217185002831</a:t>
            </a:r>
          </a:p>
          <a:p>
            <a:r>
              <a:t>Goodness Of fit </a:t>
            </a:r>
          </a:p>
          <a:p>
            <a:pPr lvl="1"/>
            <a:r>
              <a:t>0.15010791523758171</a:t>
            </a:r>
          </a:p>
          <a:p>
            <a:r>
              <a:t>Sampler 1 Range</a:t>
            </a:r>
          </a:p>
          <a:p>
            <a:pPr lvl="1"/>
            <a:r>
              <a:t>0.0033468574999999997</a:t>
            </a:r>
          </a:p>
          <a:p>
            <a:r>
              <a:t>Sampler 2 Range</a:t>
            </a:r>
          </a:p>
          <a:p>
            <a:pPr lvl="1"/>
            <a:r>
              <a:t>0.0023843007199999995</a:t>
            </a:r>
          </a:p>
          <a:p>
            <a:r>
              <a:t>DUT output dBm Mean</a:t>
            </a:r>
          </a:p>
          <a:p>
            <a:pPr lvl="1"/>
            <a:r>
              <a:t>17.993140827736262</a:t>
            </a:r>
          </a:p>
          <a:p>
            <a:r>
              <a:t>DUT input dBm Mean</a:t>
            </a:r>
          </a:p>
          <a:p>
            <a:pPr lvl="1"/>
            <a:r>
              <a:t>18.435685851729023</a:t>
            </a:r>
          </a:p>
          <a:p>
            <a:r>
              <a:t>RMS Error </a:t>
            </a:r>
          </a:p>
          <a:p>
            <a:pPr lvl="1"/>
            <a:r>
              <a:t>0.080275874325812208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201.884</a:t>
            </a:r>
          </a:p>
          <a:p>
            <a:pPr lvl="1"/>
            <a:r>
              <a:t>Sampler 2: 201.884</a:t>
            </a:r>
          </a:p>
          <a:p>
            <a:r>
              <a:t>Sampler Offset (rather than -1)</a:t>
            </a:r>
          </a:p>
          <a:p>
            <a:pPr lvl="1"/>
            <a:r>
              <a:t>-4.4646538680979981</a:t>
            </a:r>
          </a:p>
          <a:p>
            <a:r>
              <a:t>Goodness Of fit </a:t>
            </a:r>
          </a:p>
          <a:p>
            <a:pPr lvl="1"/>
            <a:r>
              <a:t>0.1948291653986734</a:t>
            </a:r>
          </a:p>
          <a:p>
            <a:r>
              <a:t>Sampler 1 Range</a:t>
            </a:r>
          </a:p>
          <a:p>
            <a:pPr lvl="1"/>
            <a:r>
              <a:t>0.0033778816000000003</a:t>
            </a:r>
          </a:p>
          <a:p>
            <a:r>
              <a:t>Sampler 2 Range</a:t>
            </a:r>
          </a:p>
          <a:p>
            <a:pPr lvl="1"/>
            <a:r>
              <a:t>0.0024521222700000008</a:t>
            </a:r>
          </a:p>
          <a:p>
            <a:r>
              <a:t>DUT output dBm Mean</a:t>
            </a:r>
          </a:p>
          <a:p>
            <a:pPr lvl="1"/>
            <a:r>
              <a:t>18.008551772026845</a:t>
            </a:r>
          </a:p>
          <a:p>
            <a:r>
              <a:t>DUT input dBm Mean</a:t>
            </a:r>
          </a:p>
          <a:p>
            <a:pPr lvl="1"/>
            <a:r>
              <a:t>18.494773337680574</a:t>
            </a:r>
          </a:p>
          <a:p>
            <a:r>
              <a:t>RMS Error </a:t>
            </a:r>
          </a:p>
          <a:p>
            <a:pPr lvl="1"/>
            <a:r>
              <a:t>0.092691571237649387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198.374</a:t>
            </a:r>
          </a:p>
          <a:p>
            <a:pPr lvl="1"/>
            <a:r>
              <a:t>Sampler 2: 198.374</a:t>
            </a:r>
          </a:p>
          <a:p>
            <a:r>
              <a:t>Sampler Offset (rather than -1)</a:t>
            </a:r>
          </a:p>
          <a:p>
            <a:pPr lvl="1"/>
            <a:r>
              <a:t>-4.5595395793564713</a:t>
            </a:r>
          </a:p>
          <a:p>
            <a:r>
              <a:t>Goodness Of fit </a:t>
            </a:r>
          </a:p>
          <a:p>
            <a:pPr lvl="1"/>
            <a:r>
              <a:t>0.14315363714832924</a:t>
            </a:r>
          </a:p>
          <a:p>
            <a:r>
              <a:t>Sampler 1 Range</a:t>
            </a:r>
          </a:p>
          <a:p>
            <a:pPr lvl="1"/>
            <a:r>
              <a:t>0.0030164019599999998</a:t>
            </a:r>
          </a:p>
          <a:p>
            <a:r>
              <a:t>Sampler 2 Range</a:t>
            </a:r>
          </a:p>
          <a:p>
            <a:pPr lvl="1"/>
            <a:r>
              <a:t>0.00257565274</a:t>
            </a:r>
          </a:p>
          <a:p>
            <a:r>
              <a:t>DUT output dBm Mean</a:t>
            </a:r>
          </a:p>
          <a:p>
            <a:pPr lvl="1"/>
            <a:r>
              <a:t>17.979728272269742</a:t>
            </a:r>
          </a:p>
          <a:p>
            <a:r>
              <a:t>DUT input dBm Mean</a:t>
            </a:r>
          </a:p>
          <a:p>
            <a:pPr lvl="1"/>
            <a:r>
              <a:t>18.499726432165559</a:t>
            </a:r>
          </a:p>
          <a:p>
            <a:r>
              <a:t>RMS Error </a:t>
            </a:r>
          </a:p>
          <a:p>
            <a:pPr lvl="1"/>
            <a:r>
              <a:t>0.080676853149773617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136.589</a:t>
            </a:r>
          </a:p>
          <a:p>
            <a:pPr lvl="1"/>
            <a:r>
              <a:t>Sampler 2: 136.589</a:t>
            </a:r>
          </a:p>
          <a:p>
            <a:r>
              <a:t>Sampler Offset (rather than -1)</a:t>
            </a:r>
          </a:p>
          <a:p>
            <a:pPr lvl="1"/>
            <a:r>
              <a:t>-3.6687458170014988</a:t>
            </a:r>
          </a:p>
          <a:p>
            <a:r>
              <a:t>Goodness Of fit </a:t>
            </a:r>
          </a:p>
          <a:p>
            <a:pPr lvl="1"/>
            <a:r>
              <a:t>0.2269111601054557</a:t>
            </a:r>
          </a:p>
          <a:p>
            <a:r>
              <a:t>Sampler 1 Range</a:t>
            </a:r>
          </a:p>
          <a:p>
            <a:pPr lvl="1"/>
            <a:r>
              <a:t>0.0035670805800000014</a:t>
            </a:r>
          </a:p>
          <a:p>
            <a:r>
              <a:t>Sampler 2 Range</a:t>
            </a:r>
          </a:p>
          <a:p>
            <a:pPr lvl="1"/>
            <a:r>
              <a:t>0.0024050320300000004</a:t>
            </a:r>
          </a:p>
          <a:p>
            <a:r>
              <a:t>DUT output dBm Mean</a:t>
            </a:r>
          </a:p>
          <a:p>
            <a:pPr lvl="1"/>
            <a:r>
              <a:t>17.990927457433074</a:t>
            </a:r>
          </a:p>
          <a:p>
            <a:r>
              <a:t>DUT input dBm Mean</a:t>
            </a:r>
          </a:p>
          <a:p>
            <a:pPr lvl="1"/>
            <a:r>
              <a:t>18.496039083491009</a:t>
            </a:r>
          </a:p>
          <a:p>
            <a:r>
              <a:t>RMS Error </a:t>
            </a:r>
          </a:p>
          <a:p>
            <a:pPr lvl="1"/>
            <a:r>
              <a:t>0.10398387581267554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18.000000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161.327</a:t>
            </a:r>
          </a:p>
          <a:p>
            <a:pPr lvl="1"/>
            <a:r>
              <a:t>Sampler 2: 161.327</a:t>
            </a:r>
          </a:p>
          <a:p>
            <a:r>
              <a:t>Sampler Offset (rather than -1)</a:t>
            </a:r>
          </a:p>
          <a:p>
            <a:pPr lvl="1"/>
            <a:r>
              <a:t>-3.3858975878422171</a:t>
            </a:r>
          </a:p>
          <a:p>
            <a:r>
              <a:t>Goodness Of fit </a:t>
            </a:r>
          </a:p>
          <a:p>
            <a:pPr lvl="1"/>
            <a:r>
              <a:t>0.1889467964908759</a:t>
            </a:r>
          </a:p>
          <a:p>
            <a:r>
              <a:t>Sampler 1 Range</a:t>
            </a:r>
          </a:p>
          <a:p>
            <a:pPr lvl="1"/>
            <a:r>
              <a:t>0.0031735792000000002</a:t>
            </a:r>
          </a:p>
          <a:p>
            <a:r>
              <a:t>Sampler 2 Range</a:t>
            </a:r>
          </a:p>
          <a:p>
            <a:pPr lvl="1"/>
            <a:r>
              <a:t>0.0030626643799999999</a:t>
            </a:r>
          </a:p>
          <a:p>
            <a:r>
              <a:t>DUT output dBm Mean</a:t>
            </a:r>
          </a:p>
          <a:p>
            <a:pPr lvl="1"/>
            <a:r>
              <a:t>17.980571610075433</a:t>
            </a:r>
          </a:p>
          <a:p>
            <a:r>
              <a:t>DUT input dBm Mean</a:t>
            </a:r>
          </a:p>
          <a:p>
            <a:pPr lvl="1"/>
            <a:r>
              <a:t>18.489044197239501</a:t>
            </a:r>
          </a:p>
          <a:p>
            <a:r>
              <a:t>RMS Error </a:t>
            </a:r>
          </a:p>
          <a:p>
            <a:pPr lvl="1"/>
            <a:r>
              <a:t>0.086760960273581614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230.474</a:t>
            </a:r>
          </a:p>
          <a:p>
            <a:pPr lvl="1"/>
            <a:r>
              <a:t>Sampler 2: 230.474</a:t>
            </a:r>
          </a:p>
          <a:p>
            <a:r>
              <a:t>Sampler Offset (rather than -1)</a:t>
            </a:r>
          </a:p>
          <a:p>
            <a:pPr lvl="1"/>
            <a:r>
              <a:t>-4.9928411510321906</a:t>
            </a:r>
          </a:p>
          <a:p>
            <a:r>
              <a:t>Goodness Of fit </a:t>
            </a:r>
          </a:p>
          <a:p>
            <a:pPr lvl="1"/>
            <a:r>
              <a:t>0.27750939133529551</a:t>
            </a:r>
          </a:p>
          <a:p>
            <a:r>
              <a:t>Sampler 1 Range</a:t>
            </a:r>
          </a:p>
          <a:p>
            <a:pPr lvl="1"/>
            <a:r>
              <a:t>0.0019920916400000006</a:t>
            </a:r>
          </a:p>
          <a:p>
            <a:r>
              <a:t>Sampler 2 Range</a:t>
            </a:r>
          </a:p>
          <a:p>
            <a:pPr lvl="1"/>
            <a:r>
              <a:t>0.0012764781300000014</a:t>
            </a:r>
          </a:p>
          <a:p>
            <a:r>
              <a:t>DUT output dBm Mean</a:t>
            </a:r>
          </a:p>
          <a:p>
            <a:pPr lvl="1"/>
            <a:r>
              <a:t>15.977000064873708</a:t>
            </a:r>
          </a:p>
          <a:p>
            <a:r>
              <a:t>DUT input dBm Mean</a:t>
            </a:r>
          </a:p>
          <a:p>
            <a:pPr lvl="1"/>
            <a:r>
              <a:t>16.536866404249761</a:t>
            </a:r>
          </a:p>
          <a:p>
            <a:r>
              <a:t>RMS Error </a:t>
            </a:r>
          </a:p>
          <a:p>
            <a:pPr lvl="1"/>
            <a:r>
              <a:t>0.10716275461204321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50.052</a:t>
            </a:r>
          </a:p>
          <a:p>
            <a:pPr lvl="1"/>
            <a:r>
              <a:t>Sampler 2: 50.052</a:t>
            </a:r>
          </a:p>
          <a:p>
            <a:r>
              <a:t>Sampler Offset (rather than -1)</a:t>
            </a:r>
          </a:p>
          <a:p>
            <a:pPr lvl="1"/>
            <a:r>
              <a:t>-1.4107923187418048</a:t>
            </a:r>
          </a:p>
          <a:p>
            <a:r>
              <a:t>Goodness Of fit </a:t>
            </a:r>
          </a:p>
          <a:p>
            <a:pPr lvl="1"/>
            <a:r>
              <a:t>0.26897833167997115</a:t>
            </a:r>
          </a:p>
          <a:p>
            <a:r>
              <a:t>Sampler 1 Range</a:t>
            </a:r>
          </a:p>
          <a:p>
            <a:pPr lvl="1"/>
            <a:r>
              <a:t>0.0099566262000000023</a:t>
            </a:r>
          </a:p>
          <a:p>
            <a:r>
              <a:t>Sampler 2 Range</a:t>
            </a:r>
          </a:p>
          <a:p>
            <a:pPr lvl="1"/>
            <a:r>
              <a:t>0.0051476555499999996</a:t>
            </a:r>
          </a:p>
          <a:p>
            <a:r>
              <a:t>DUT output dBm Mean</a:t>
            </a:r>
          </a:p>
          <a:p>
            <a:pPr lvl="1"/>
            <a:r>
              <a:t>19.95554321154037</a:t>
            </a:r>
          </a:p>
          <a:p>
            <a:r>
              <a:t>DUT input dBm Mean</a:t>
            </a:r>
          </a:p>
          <a:p>
            <a:pPr lvl="1"/>
            <a:r>
              <a:t>20.523195237583092</a:t>
            </a:r>
          </a:p>
          <a:p>
            <a:r>
              <a:t>RMS Error </a:t>
            </a:r>
          </a:p>
          <a:p>
            <a:pPr lvl="1"/>
            <a:r>
              <a:t>0.10602609614191341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72.775</a:t>
            </a:r>
          </a:p>
          <a:p>
            <a:pPr lvl="1"/>
            <a:r>
              <a:t>Sampler 2: 72.775</a:t>
            </a:r>
          </a:p>
          <a:p>
            <a:r>
              <a:t>Sampler Offset (rather than -1)</a:t>
            </a:r>
          </a:p>
          <a:p>
            <a:pPr lvl="1"/>
            <a:r>
              <a:t>-2.003239480894401</a:t>
            </a:r>
          </a:p>
          <a:p>
            <a:r>
              <a:t>Goodness Of fit </a:t>
            </a:r>
          </a:p>
          <a:p>
            <a:pPr lvl="1"/>
            <a:r>
              <a:t>0.14612121996279173</a:t>
            </a:r>
          </a:p>
          <a:p>
            <a:r>
              <a:t>Sampler 1 Range</a:t>
            </a:r>
          </a:p>
          <a:p>
            <a:pPr lvl="1"/>
            <a:r>
              <a:t>0.0072822694399999992</a:t>
            </a:r>
          </a:p>
          <a:p>
            <a:r>
              <a:t>Sampler 2 Range</a:t>
            </a:r>
          </a:p>
          <a:p>
            <a:pPr lvl="1"/>
            <a:r>
              <a:t>0.0050997337400000009</a:t>
            </a:r>
          </a:p>
          <a:p>
            <a:r>
              <a:t>DUT output dBm Mean</a:t>
            </a:r>
          </a:p>
          <a:p>
            <a:pPr lvl="1"/>
            <a:r>
              <a:t>19.974841077824081</a:t>
            </a:r>
          </a:p>
          <a:p>
            <a:r>
              <a:t>DUT input dBm Mean</a:t>
            </a:r>
          </a:p>
          <a:p>
            <a:pPr lvl="1"/>
            <a:r>
              <a:t>20.410741244257153</a:t>
            </a:r>
          </a:p>
          <a:p>
            <a:r>
              <a:t>RMS Error </a:t>
            </a:r>
          </a:p>
          <a:p>
            <a:pPr lvl="1"/>
            <a:r>
              <a:t>0.079280110392821554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111.577</a:t>
            </a:r>
          </a:p>
          <a:p>
            <a:pPr lvl="1"/>
            <a:r>
              <a:t>Sampler 2: 111.577</a:t>
            </a:r>
          </a:p>
          <a:p>
            <a:r>
              <a:t>Sampler Offset (rather than -1)</a:t>
            </a:r>
          </a:p>
          <a:p>
            <a:pPr lvl="1"/>
            <a:r>
              <a:t>-2.1774623276325116</a:t>
            </a:r>
          </a:p>
          <a:p>
            <a:r>
              <a:t>Goodness Of fit </a:t>
            </a:r>
          </a:p>
          <a:p>
            <a:pPr lvl="1"/>
            <a:r>
              <a:t>0.1741985882226782</a:t>
            </a:r>
          </a:p>
          <a:p>
            <a:r>
              <a:t>Sampler 1 Range</a:t>
            </a:r>
          </a:p>
          <a:p>
            <a:pPr lvl="1"/>
            <a:r>
              <a:t>0.0053848223500000004</a:t>
            </a:r>
          </a:p>
          <a:p>
            <a:r>
              <a:t>Sampler 2 Range</a:t>
            </a:r>
          </a:p>
          <a:p>
            <a:pPr lvl="1"/>
            <a:r>
              <a:t>0.0055721395</a:t>
            </a:r>
          </a:p>
          <a:p>
            <a:r>
              <a:t>DUT output dBm Mean</a:t>
            </a:r>
          </a:p>
          <a:p>
            <a:pPr lvl="1"/>
            <a:r>
              <a:t>19.958332762146316</a:t>
            </a:r>
          </a:p>
          <a:p>
            <a:r>
              <a:t>DUT input dBm Mean</a:t>
            </a:r>
          </a:p>
          <a:p>
            <a:pPr lvl="1"/>
            <a:r>
              <a:t>20.41704446327611</a:t>
            </a:r>
          </a:p>
          <a:p>
            <a:r>
              <a:t>RMS Error </a:t>
            </a:r>
          </a:p>
          <a:p>
            <a:pPr lvl="1"/>
            <a:r>
              <a:t>0.076586257851212827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80.745</a:t>
            </a:r>
          </a:p>
          <a:p>
            <a:pPr lvl="1"/>
            <a:r>
              <a:t>Sampler 2: 80.745</a:t>
            </a:r>
          </a:p>
          <a:p>
            <a:r>
              <a:t>Sampler Offset (rather than -1)</a:t>
            </a:r>
          </a:p>
          <a:p>
            <a:pPr lvl="1"/>
            <a:r>
              <a:t>-2.088820866497791</a:t>
            </a:r>
          </a:p>
          <a:p>
            <a:r>
              <a:t>Goodness Of fit </a:t>
            </a:r>
          </a:p>
          <a:p>
            <a:pPr lvl="1"/>
            <a:r>
              <a:t>0.10194456967826362</a:t>
            </a:r>
          </a:p>
          <a:p>
            <a:r>
              <a:t>Sampler 1 Range</a:t>
            </a:r>
          </a:p>
          <a:p>
            <a:pPr lvl="1"/>
            <a:r>
              <a:t>0.0064317378999999997</a:t>
            </a:r>
          </a:p>
          <a:p>
            <a:r>
              <a:t>Sampler 2 Range</a:t>
            </a:r>
          </a:p>
          <a:p>
            <a:pPr lvl="1"/>
            <a:r>
              <a:t>0.0054199977599999997</a:t>
            </a:r>
          </a:p>
          <a:p>
            <a:r>
              <a:t>DUT output dBm Mean</a:t>
            </a:r>
          </a:p>
          <a:p>
            <a:pPr lvl="1"/>
            <a:r>
              <a:t>19.952081954735846</a:t>
            </a:r>
          </a:p>
          <a:p>
            <a:r>
              <a:t>DUT input dBm Mean</a:t>
            </a:r>
          </a:p>
          <a:p>
            <a:pPr lvl="1"/>
            <a:r>
              <a:t>20.47927202142354</a:t>
            </a:r>
          </a:p>
          <a:p>
            <a:r>
              <a:t>RMS Error </a:t>
            </a:r>
          </a:p>
          <a:p>
            <a:pPr lvl="1"/>
            <a:r>
              <a:t>0.063365791078601477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84.640</a:t>
            </a:r>
          </a:p>
          <a:p>
            <a:pPr lvl="1"/>
            <a:r>
              <a:t>Sampler 2: 84.640</a:t>
            </a:r>
          </a:p>
          <a:p>
            <a:r>
              <a:t>Sampler Offset (rather than -1)</a:t>
            </a:r>
          </a:p>
          <a:p>
            <a:pPr lvl="1"/>
            <a:r>
              <a:t>-1.7494298162187598</a:t>
            </a:r>
          </a:p>
          <a:p>
            <a:r>
              <a:t>Goodness Of fit </a:t>
            </a:r>
          </a:p>
          <a:p>
            <a:pPr lvl="1"/>
            <a:r>
              <a:t>0.14848417391294716</a:t>
            </a:r>
          </a:p>
          <a:p>
            <a:r>
              <a:t>Sampler 1 Range</a:t>
            </a:r>
          </a:p>
          <a:p>
            <a:pPr lvl="1"/>
            <a:r>
              <a:t>0.0076628337100000006</a:t>
            </a:r>
          </a:p>
          <a:p>
            <a:r>
              <a:t>Sampler 2 Range</a:t>
            </a:r>
          </a:p>
          <a:p>
            <a:pPr lvl="1"/>
            <a:r>
              <a:t>0.0048594526300000003</a:t>
            </a:r>
          </a:p>
          <a:p>
            <a:r>
              <a:t>DUT output dBm Mean</a:t>
            </a:r>
          </a:p>
          <a:p>
            <a:pPr lvl="1"/>
            <a:r>
              <a:t>19.977352177736257</a:t>
            </a:r>
          </a:p>
          <a:p>
            <a:r>
              <a:t>DUT input dBm Mean</a:t>
            </a:r>
          </a:p>
          <a:p>
            <a:pPr lvl="1"/>
            <a:r>
              <a:t>20.424458351729022</a:t>
            </a:r>
          </a:p>
          <a:p>
            <a:r>
              <a:t>RMS Error </a:t>
            </a:r>
          </a:p>
          <a:p>
            <a:pPr lvl="1"/>
            <a:r>
              <a:t>0.080124991861666287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75.750</a:t>
            </a:r>
          </a:p>
          <a:p>
            <a:pPr lvl="1"/>
            <a:r>
              <a:t>Sampler 2: 75.750</a:t>
            </a:r>
          </a:p>
          <a:p>
            <a:r>
              <a:t>Sampler Offset (rather than -1)</a:t>
            </a:r>
          </a:p>
          <a:p>
            <a:pPr lvl="1"/>
            <a:r>
              <a:t>-1.7590329168045171</a:t>
            </a:r>
          </a:p>
          <a:p>
            <a:r>
              <a:t>Goodness Of fit </a:t>
            </a:r>
          </a:p>
          <a:p>
            <a:pPr lvl="1"/>
            <a:r>
              <a:t>0.24112618586597342</a:t>
            </a:r>
          </a:p>
          <a:p>
            <a:r>
              <a:t>Sampler 1 Range</a:t>
            </a:r>
          </a:p>
          <a:p>
            <a:pPr lvl="1"/>
            <a:r>
              <a:t>0.0068900518300000005</a:t>
            </a:r>
          </a:p>
          <a:p>
            <a:r>
              <a:t>Sampler 2 Range</a:t>
            </a:r>
          </a:p>
          <a:p>
            <a:pPr lvl="1"/>
            <a:r>
              <a:t>0.0055399417900000008</a:t>
            </a:r>
          </a:p>
          <a:p>
            <a:r>
              <a:t>DUT output dBm Mean</a:t>
            </a:r>
          </a:p>
          <a:p>
            <a:pPr lvl="1"/>
            <a:r>
              <a:t>19.994615322026846</a:t>
            </a:r>
          </a:p>
          <a:p>
            <a:r>
              <a:t>DUT input dBm Mean</a:t>
            </a:r>
          </a:p>
          <a:p>
            <a:pPr lvl="1"/>
            <a:r>
              <a:t>20.484890337680568</a:t>
            </a:r>
          </a:p>
          <a:p>
            <a:r>
              <a:t>RMS Error </a:t>
            </a:r>
          </a:p>
          <a:p>
            <a:pPr lvl="1"/>
            <a:r>
              <a:t>0.10214658491020304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80.148</a:t>
            </a:r>
          </a:p>
          <a:p>
            <a:pPr lvl="1"/>
            <a:r>
              <a:t>Sampler 2: 80.148</a:t>
            </a:r>
          </a:p>
          <a:p>
            <a:r>
              <a:t>Sampler Offset (rather than -1)</a:t>
            </a:r>
          </a:p>
          <a:p>
            <a:pPr lvl="1"/>
            <a:r>
              <a:t>-1.9603813780407169</a:t>
            </a:r>
          </a:p>
          <a:p>
            <a:r>
              <a:t>Goodness Of fit </a:t>
            </a:r>
          </a:p>
          <a:p>
            <a:pPr lvl="1"/>
            <a:r>
              <a:t>0.15192629049122042</a:t>
            </a:r>
          </a:p>
          <a:p>
            <a:r>
              <a:t>Sampler 1 Range</a:t>
            </a:r>
          </a:p>
          <a:p>
            <a:pPr lvl="1"/>
            <a:r>
              <a:t>0.0067455398900000008</a:t>
            </a:r>
          </a:p>
          <a:p>
            <a:r>
              <a:t>Sampler 2 Range</a:t>
            </a:r>
          </a:p>
          <a:p>
            <a:pPr lvl="1"/>
            <a:r>
              <a:t>0.0056047476999999991</a:t>
            </a:r>
          </a:p>
          <a:p>
            <a:r>
              <a:t>DUT output dBm Mean</a:t>
            </a:r>
          </a:p>
          <a:p>
            <a:pPr lvl="1"/>
            <a:r>
              <a:t>19.96827742226974</a:t>
            </a:r>
          </a:p>
          <a:p>
            <a:r>
              <a:t>DUT input dBm Mean</a:t>
            </a:r>
          </a:p>
          <a:p>
            <a:pPr lvl="1"/>
            <a:r>
              <a:t>20.490608598832225</a:t>
            </a:r>
          </a:p>
          <a:p>
            <a:r>
              <a:t>RMS Error </a:t>
            </a:r>
          </a:p>
          <a:p>
            <a:pPr lvl="1"/>
            <a:r>
              <a:t>0.077365753953731298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60.095</a:t>
            </a:r>
          </a:p>
          <a:p>
            <a:pPr lvl="1"/>
            <a:r>
              <a:t>Sampler 2: 60.095</a:t>
            </a:r>
          </a:p>
          <a:p>
            <a:r>
              <a:t>Sampler Offset (rather than -1)</a:t>
            </a:r>
          </a:p>
          <a:p>
            <a:pPr lvl="1"/>
            <a:r>
              <a:t>-1.7620379685982672</a:t>
            </a:r>
          </a:p>
          <a:p>
            <a:r>
              <a:t>Goodness Of fit </a:t>
            </a:r>
          </a:p>
          <a:p>
            <a:pPr lvl="1"/>
            <a:r>
              <a:t>0.19650139838256009</a:t>
            </a:r>
          </a:p>
          <a:p>
            <a:r>
              <a:t>Sampler 1 Range</a:t>
            </a:r>
          </a:p>
          <a:p>
            <a:pPr lvl="1"/>
            <a:r>
              <a:t>0.0078562109700000011</a:t>
            </a:r>
          </a:p>
          <a:p>
            <a:r>
              <a:t>Sampler 2 Range</a:t>
            </a:r>
          </a:p>
          <a:p>
            <a:pPr lvl="1"/>
            <a:r>
              <a:t>0.0051166942600000005</a:t>
            </a:r>
          </a:p>
          <a:p>
            <a:r>
              <a:t>DUT output dBm Mean</a:t>
            </a:r>
          </a:p>
          <a:p>
            <a:pPr lvl="1"/>
            <a:r>
              <a:t>19.988452007433072</a:t>
            </a:r>
          </a:p>
          <a:p>
            <a:r>
              <a:t>DUT input dBm Mean</a:t>
            </a:r>
          </a:p>
          <a:p>
            <a:pPr lvl="1"/>
            <a:r>
              <a:t>20.497250916824342</a:t>
            </a:r>
          </a:p>
          <a:p>
            <a:r>
              <a:t>RMS Error </a:t>
            </a:r>
          </a:p>
          <a:p>
            <a:pPr lvl="1"/>
            <a:r>
              <a:t>0.096919798087490711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20.000000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77.248</a:t>
            </a:r>
          </a:p>
          <a:p>
            <a:pPr lvl="1"/>
            <a:r>
              <a:t>Sampler 2: 77.248</a:t>
            </a:r>
          </a:p>
          <a:p>
            <a:r>
              <a:t>Sampler Offset (rather than -1)</a:t>
            </a:r>
          </a:p>
          <a:p>
            <a:pPr lvl="1"/>
            <a:r>
              <a:t>-1.7650561437211036</a:t>
            </a:r>
          </a:p>
          <a:p>
            <a:r>
              <a:t>Goodness Of fit </a:t>
            </a:r>
          </a:p>
          <a:p>
            <a:pPr lvl="1"/>
            <a:r>
              <a:t>0.17687531743800755</a:t>
            </a:r>
          </a:p>
          <a:p>
            <a:r>
              <a:t>Sampler 1 Range</a:t>
            </a:r>
          </a:p>
          <a:p>
            <a:pPr lvl="1"/>
            <a:r>
              <a:t>0.00660045821</a:t>
            </a:r>
          </a:p>
          <a:p>
            <a:r>
              <a:t>Sampler 2 Range</a:t>
            </a:r>
          </a:p>
          <a:p>
            <a:pPr lvl="1"/>
            <a:r>
              <a:t>0.006531292670000001</a:t>
            </a:r>
          </a:p>
          <a:p>
            <a:r>
              <a:t>DUT output dBm Mean</a:t>
            </a:r>
          </a:p>
          <a:p>
            <a:pPr lvl="1"/>
            <a:r>
              <a:t>19.970183193408769</a:t>
            </a:r>
          </a:p>
          <a:p>
            <a:r>
              <a:t>DUT input dBm Mean</a:t>
            </a:r>
          </a:p>
          <a:p>
            <a:pPr lvl="1"/>
            <a:r>
              <a:t>20.479517863906167</a:t>
            </a:r>
          </a:p>
          <a:p>
            <a:r>
              <a:t>RMS Error </a:t>
            </a:r>
          </a:p>
          <a:p>
            <a:pPr lvl="1"/>
            <a:r>
              <a:t>0.087417453107273765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85.696</a:t>
            </a:r>
          </a:p>
          <a:p>
            <a:pPr lvl="1"/>
            <a:r>
              <a:t>Sampler 2: 85.696</a:t>
            </a:r>
          </a:p>
          <a:p>
            <a:r>
              <a:t>Sampler Offset (rather than -1)</a:t>
            </a:r>
          </a:p>
          <a:p>
            <a:pPr lvl="1"/>
            <a:r>
              <a:t>-6.6247497110863476</a:t>
            </a:r>
          </a:p>
          <a:p>
            <a:r>
              <a:t>Goodness Of fit </a:t>
            </a:r>
          </a:p>
          <a:p>
            <a:pPr lvl="1"/>
            <a:r>
              <a:t>0.18686080016309869</a:t>
            </a:r>
          </a:p>
          <a:p>
            <a:r>
              <a:t>Sampler 1 Range</a:t>
            </a:r>
          </a:p>
          <a:p>
            <a:pPr lvl="1"/>
            <a:r>
              <a:t>0.0099674870000000006</a:t>
            </a:r>
          </a:p>
          <a:p>
            <a:r>
              <a:t>Sampler 2 Range</a:t>
            </a:r>
          </a:p>
          <a:p>
            <a:pPr lvl="1"/>
            <a:r>
              <a:t>0.0085527537999999965</a:t>
            </a:r>
          </a:p>
          <a:p>
            <a:r>
              <a:t>DUT output dBm Mean</a:t>
            </a:r>
          </a:p>
          <a:p>
            <a:pPr lvl="1"/>
            <a:r>
              <a:t>11.976901648866415</a:t>
            </a:r>
          </a:p>
          <a:p>
            <a:r>
              <a:t>DUT input dBm Mean</a:t>
            </a:r>
          </a:p>
          <a:p>
            <a:pPr lvl="1"/>
            <a:r>
              <a:t>12.353844049913482</a:t>
            </a:r>
          </a:p>
          <a:p>
            <a:r>
              <a:t>RMS Error </a:t>
            </a:r>
          </a:p>
          <a:p>
            <a:pPr lvl="1"/>
            <a:r>
              <a:t>0.097867840529957409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231.763</a:t>
            </a:r>
          </a:p>
          <a:p>
            <a:pPr lvl="1"/>
            <a:r>
              <a:t>Sampler 2: 231.763</a:t>
            </a:r>
          </a:p>
          <a:p>
            <a:r>
              <a:t>Sampler Offset (rather than -1)</a:t>
            </a:r>
          </a:p>
          <a:p>
            <a:pPr lvl="1"/>
            <a:r>
              <a:t>-5.0374580279795804</a:t>
            </a:r>
          </a:p>
          <a:p>
            <a:r>
              <a:t>Goodness Of fit </a:t>
            </a:r>
          </a:p>
          <a:p>
            <a:pPr lvl="1"/>
            <a:r>
              <a:t>0.33347980500253049</a:t>
            </a:r>
          </a:p>
          <a:p>
            <a:r>
              <a:t>Sampler 1 Range</a:t>
            </a:r>
          </a:p>
          <a:p>
            <a:pPr lvl="1"/>
            <a:r>
              <a:t>0.0014599805300000001</a:t>
            </a:r>
          </a:p>
          <a:p>
            <a:r>
              <a:t>Sampler 2 Range</a:t>
            </a:r>
          </a:p>
          <a:p>
            <a:pPr lvl="1"/>
            <a:r>
              <a:t>0.0012302323799999997</a:t>
            </a:r>
          </a:p>
          <a:p>
            <a:r>
              <a:t>DUT output dBm Mean</a:t>
            </a:r>
          </a:p>
          <a:p>
            <a:pPr lvl="1"/>
            <a:r>
              <a:t>16.006374434490748</a:t>
            </a:r>
          </a:p>
          <a:p>
            <a:r>
              <a:t>DUT input dBm Mean</a:t>
            </a:r>
          </a:p>
          <a:p>
            <a:pPr lvl="1"/>
            <a:r>
              <a:t>16.432863244257156</a:t>
            </a:r>
          </a:p>
          <a:p>
            <a:r>
              <a:t>RMS Error </a:t>
            </a:r>
          </a:p>
          <a:p>
            <a:pPr lvl="1"/>
            <a:r>
              <a:t>0.12688866849592353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68.932</a:t>
            </a:r>
          </a:p>
          <a:p>
            <a:pPr lvl="1"/>
            <a:r>
              <a:t>Sampler 2: 68.932</a:t>
            </a:r>
          </a:p>
          <a:p>
            <a:r>
              <a:t>Sampler Offset (rather than -1)</a:t>
            </a:r>
          </a:p>
          <a:p>
            <a:pPr lvl="1"/>
            <a:r>
              <a:t>-5.5725825968680098</a:t>
            </a:r>
          </a:p>
          <a:p>
            <a:r>
              <a:t>Goodness Of fit </a:t>
            </a:r>
          </a:p>
          <a:p>
            <a:pPr lvl="1"/>
            <a:r>
              <a:t>0.20565151634186013</a:t>
            </a:r>
          </a:p>
          <a:p>
            <a:r>
              <a:t>Sampler 1 Range</a:t>
            </a:r>
          </a:p>
          <a:p>
            <a:pPr lvl="1"/>
            <a:r>
              <a:t>0.013187516100000005</a:t>
            </a:r>
          </a:p>
          <a:p>
            <a:r>
              <a:t>Sampler 2 Range</a:t>
            </a:r>
          </a:p>
          <a:p>
            <a:pPr lvl="1"/>
            <a:r>
              <a:t>0.0093026511999999978</a:t>
            </a:r>
          </a:p>
          <a:p>
            <a:r>
              <a:t>DUT output dBm Mean</a:t>
            </a:r>
          </a:p>
          <a:p>
            <a:pPr lvl="1"/>
            <a:r>
              <a:t>11.958798698207039</a:t>
            </a:r>
          </a:p>
          <a:p>
            <a:r>
              <a:t>DUT input dBm Mean</a:t>
            </a:r>
          </a:p>
          <a:p>
            <a:pPr lvl="1"/>
            <a:r>
              <a:t>12.513336070916427</a:t>
            </a:r>
          </a:p>
          <a:p>
            <a:r>
              <a:t>RMS Error </a:t>
            </a:r>
          </a:p>
          <a:p>
            <a:pPr lvl="1"/>
            <a:r>
              <a:t>0.10355974423208594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68.555</a:t>
            </a:r>
          </a:p>
          <a:p>
            <a:pPr lvl="1"/>
            <a:r>
              <a:t>Sampler 2: 68.555</a:t>
            </a:r>
          </a:p>
          <a:p>
            <a:r>
              <a:t>Sampler Offset (rather than -1)</a:t>
            </a:r>
          </a:p>
          <a:p>
            <a:pPr lvl="1"/>
            <a:r>
              <a:t>-5.7865481737018971</a:t>
            </a:r>
          </a:p>
          <a:p>
            <a:r>
              <a:t>Goodness Of fit </a:t>
            </a:r>
          </a:p>
          <a:p>
            <a:pPr lvl="1"/>
            <a:r>
              <a:t>0.14912766024793001</a:t>
            </a:r>
          </a:p>
          <a:p>
            <a:r>
              <a:t>Sampler 1 Range</a:t>
            </a:r>
          </a:p>
          <a:p>
            <a:pPr lvl="1"/>
            <a:r>
              <a:t>0.011118621100000003</a:t>
            </a:r>
          </a:p>
          <a:p>
            <a:r>
              <a:t>Sampler 2 Range</a:t>
            </a:r>
          </a:p>
          <a:p>
            <a:pPr lvl="1"/>
            <a:r>
              <a:t>0.0092697392999999996</a:t>
            </a:r>
          </a:p>
          <a:p>
            <a:r>
              <a:t>DUT output dBm Mean</a:t>
            </a:r>
          </a:p>
          <a:p>
            <a:pPr lvl="1"/>
            <a:r>
              <a:t>11.997153467824084</a:t>
            </a:r>
          </a:p>
          <a:p>
            <a:r>
              <a:t>DUT input dBm Mean</a:t>
            </a:r>
          </a:p>
          <a:p>
            <a:pPr lvl="1"/>
            <a:r>
              <a:t>12.418875077590487</a:t>
            </a:r>
          </a:p>
          <a:p>
            <a:r>
              <a:t>RMS Error </a:t>
            </a:r>
          </a:p>
          <a:p>
            <a:pPr lvl="1"/>
            <a:r>
              <a:t>0.085143137945510011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83.290</a:t>
            </a:r>
          </a:p>
          <a:p>
            <a:pPr lvl="1"/>
            <a:r>
              <a:t>Sampler 2: 83.290</a:t>
            </a:r>
          </a:p>
          <a:p>
            <a:r>
              <a:t>Sampler Offset (rather than -1)</a:t>
            </a:r>
          </a:p>
          <a:p>
            <a:pPr lvl="1"/>
            <a:r>
              <a:t>-5.891526954407678</a:t>
            </a:r>
          </a:p>
          <a:p>
            <a:r>
              <a:t>Goodness Of fit </a:t>
            </a:r>
          </a:p>
          <a:p>
            <a:pPr lvl="1"/>
            <a:r>
              <a:t>0.22500041928405112</a:t>
            </a:r>
          </a:p>
          <a:p>
            <a:r>
              <a:t>Sampler 1 Range</a:t>
            </a:r>
          </a:p>
          <a:p>
            <a:pPr lvl="1"/>
            <a:r>
              <a:t>0.0098907387999999964</a:t>
            </a:r>
          </a:p>
          <a:p>
            <a:r>
              <a:t>Sampler 2 Range</a:t>
            </a:r>
          </a:p>
          <a:p>
            <a:pPr lvl="1"/>
            <a:r>
              <a:t>0.0087076105000000042</a:t>
            </a:r>
          </a:p>
          <a:p>
            <a:r>
              <a:t>DUT output dBm Mean</a:t>
            </a:r>
          </a:p>
          <a:p>
            <a:pPr lvl="1"/>
            <a:r>
              <a:t>11.975856498812982</a:t>
            </a:r>
          </a:p>
          <a:p>
            <a:r>
              <a:t>DUT input dBm Mean</a:t>
            </a:r>
          </a:p>
          <a:p>
            <a:pPr lvl="1"/>
            <a:r>
              <a:t>12.420220629942779</a:t>
            </a:r>
          </a:p>
          <a:p>
            <a:r>
              <a:t>RMS Error </a:t>
            </a:r>
          </a:p>
          <a:p>
            <a:pPr lvl="1"/>
            <a:r>
              <a:t>0.087405073967323679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73.032</a:t>
            </a:r>
          </a:p>
          <a:p>
            <a:pPr lvl="1"/>
            <a:r>
              <a:t>Sampler 2: 73.032</a:t>
            </a:r>
          </a:p>
          <a:p>
            <a:r>
              <a:t>Sampler Offset (rather than -1)</a:t>
            </a:r>
          </a:p>
          <a:p>
            <a:pPr lvl="1"/>
            <a:r>
              <a:t>-6.0202490571713012</a:t>
            </a:r>
          </a:p>
          <a:p>
            <a:r>
              <a:t>Goodness Of fit </a:t>
            </a:r>
          </a:p>
          <a:p>
            <a:pPr lvl="1"/>
            <a:r>
              <a:t>0.15450315353458255</a:t>
            </a:r>
          </a:p>
          <a:p>
            <a:r>
              <a:t>Sampler 1 Range</a:t>
            </a:r>
          </a:p>
          <a:p>
            <a:pPr lvl="1"/>
            <a:r>
              <a:t>0.0106039915</a:t>
            </a:r>
          </a:p>
          <a:p>
            <a:r>
              <a:t>Sampler 2 Range</a:t>
            </a:r>
          </a:p>
          <a:p>
            <a:pPr lvl="1"/>
            <a:r>
              <a:t>0.0091782476999999994</a:t>
            </a:r>
          </a:p>
          <a:p>
            <a:r>
              <a:t>DUT output dBm Mean</a:t>
            </a:r>
          </a:p>
          <a:p>
            <a:pPr lvl="1"/>
            <a:r>
              <a:t>11.969014041402515</a:t>
            </a:r>
          </a:p>
          <a:p>
            <a:r>
              <a:t>DUT input dBm Mean</a:t>
            </a:r>
          </a:p>
          <a:p>
            <a:pPr lvl="1"/>
            <a:r>
              <a:t>12.486833688090208</a:t>
            </a:r>
          </a:p>
          <a:p>
            <a:r>
              <a:t>RMS Error </a:t>
            </a:r>
          </a:p>
          <a:p>
            <a:pPr lvl="1"/>
            <a:r>
              <a:t>0.08309315387349743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81.090</a:t>
            </a:r>
          </a:p>
          <a:p>
            <a:pPr lvl="1"/>
            <a:r>
              <a:t>Sampler 2: 81.090</a:t>
            </a:r>
          </a:p>
          <a:p>
            <a:r>
              <a:t>Sampler Offset (rather than -1)</a:t>
            </a:r>
          </a:p>
          <a:p>
            <a:pPr lvl="1"/>
            <a:r>
              <a:t>-6.165032514408443</a:t>
            </a:r>
          </a:p>
          <a:p>
            <a:r>
              <a:t>Goodness Of fit </a:t>
            </a:r>
          </a:p>
          <a:p>
            <a:pPr lvl="1"/>
            <a:r>
              <a:t>0.12478851598517622</a:t>
            </a:r>
          </a:p>
          <a:p>
            <a:r>
              <a:t>Sampler 1 Range</a:t>
            </a:r>
          </a:p>
          <a:p>
            <a:pPr lvl="1"/>
            <a:r>
              <a:t>0.011907188299999996</a:t>
            </a:r>
          </a:p>
          <a:p>
            <a:r>
              <a:t>Sampler 2 Range</a:t>
            </a:r>
          </a:p>
          <a:p>
            <a:pPr lvl="1"/>
            <a:r>
              <a:t>0.0077487691999999983</a:t>
            </a:r>
          </a:p>
          <a:p>
            <a:r>
              <a:t>DUT output dBm Mean</a:t>
            </a:r>
          </a:p>
          <a:p>
            <a:pPr lvl="1"/>
            <a:r>
              <a:t>11.992998894402925</a:t>
            </a:r>
          </a:p>
          <a:p>
            <a:r>
              <a:t>DUT input dBm Mean</a:t>
            </a:r>
          </a:p>
          <a:p>
            <a:pPr lvl="1"/>
            <a:r>
              <a:t>12.428040351729027</a:t>
            </a:r>
          </a:p>
          <a:p>
            <a:r>
              <a:t>RMS Error </a:t>
            </a:r>
          </a:p>
          <a:p>
            <a:pPr lvl="1"/>
            <a:r>
              <a:t>0.078944446942621066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69.750</a:t>
            </a:r>
          </a:p>
          <a:p>
            <a:pPr lvl="1"/>
            <a:r>
              <a:t>Sampler 2: 69.750</a:t>
            </a:r>
          </a:p>
          <a:p>
            <a:r>
              <a:t>Sampler Offset (rather than -1)</a:t>
            </a:r>
          </a:p>
          <a:p>
            <a:pPr lvl="1"/>
            <a:r>
              <a:t>-5.3900121867078949</a:t>
            </a:r>
          </a:p>
          <a:p>
            <a:r>
              <a:t>Goodness Of fit </a:t>
            </a:r>
          </a:p>
          <a:p>
            <a:pPr lvl="1"/>
            <a:r>
              <a:t>0.31601764894604467</a:t>
            </a:r>
          </a:p>
          <a:p>
            <a:r>
              <a:t>Sampler 1 Range</a:t>
            </a:r>
          </a:p>
          <a:p>
            <a:pPr lvl="1"/>
            <a:r>
              <a:t>0.011482643899999999</a:t>
            </a:r>
          </a:p>
          <a:p>
            <a:r>
              <a:t>Sampler 2 Range</a:t>
            </a:r>
          </a:p>
          <a:p>
            <a:pPr lvl="1"/>
            <a:r>
              <a:t>0.0091563532000000017</a:t>
            </a:r>
          </a:p>
          <a:p>
            <a:r>
              <a:t>DUT output dBm Mean</a:t>
            </a:r>
          </a:p>
          <a:p>
            <a:pPr lvl="1"/>
            <a:r>
              <a:t>12.017527838693509</a:t>
            </a:r>
          </a:p>
          <a:p>
            <a:r>
              <a:t>DUT input dBm Mean</a:t>
            </a:r>
          </a:p>
          <a:p>
            <a:pPr lvl="1"/>
            <a:r>
              <a:t>12.502356837680573</a:t>
            </a:r>
          </a:p>
          <a:p>
            <a:r>
              <a:t>RMS Error </a:t>
            </a:r>
          </a:p>
          <a:p>
            <a:pPr lvl="1"/>
            <a:r>
              <a:t>0.11463449360162073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92.038</a:t>
            </a:r>
          </a:p>
          <a:p>
            <a:pPr lvl="1"/>
            <a:r>
              <a:t>Sampler 2: 92.038</a:t>
            </a:r>
          </a:p>
          <a:p>
            <a:r>
              <a:t>Sampler Offset (rather than -1)</a:t>
            </a:r>
          </a:p>
          <a:p>
            <a:pPr lvl="1"/>
            <a:r>
              <a:t>-7.4922282829082674</a:t>
            </a:r>
          </a:p>
          <a:p>
            <a:r>
              <a:t>Goodness Of fit </a:t>
            </a:r>
          </a:p>
          <a:p>
            <a:pPr lvl="1"/>
            <a:r>
              <a:t>0.19503576428045752</a:t>
            </a:r>
          </a:p>
          <a:p>
            <a:r>
              <a:t>Sampler 1 Range</a:t>
            </a:r>
          </a:p>
          <a:p>
            <a:pPr lvl="1"/>
            <a:r>
              <a:t>0.0111880559</a:t>
            </a:r>
          </a:p>
          <a:p>
            <a:r>
              <a:t>Sampler 2 Range</a:t>
            </a:r>
          </a:p>
          <a:p>
            <a:pPr lvl="1"/>
            <a:r>
              <a:t>0.008962076200000002</a:t>
            </a:r>
          </a:p>
          <a:p>
            <a:r>
              <a:t>DUT output dBm Mean</a:t>
            </a:r>
          </a:p>
          <a:p>
            <a:pPr lvl="1"/>
            <a:r>
              <a:t>11.994101038936408</a:t>
            </a:r>
          </a:p>
          <a:p>
            <a:r>
              <a:t>DUT input dBm Mean</a:t>
            </a:r>
          </a:p>
          <a:p>
            <a:pPr lvl="1"/>
            <a:r>
              <a:t>12.505068598832226</a:t>
            </a:r>
          </a:p>
          <a:p>
            <a:r>
              <a:t>RMS Error </a:t>
            </a:r>
          </a:p>
          <a:p>
            <a:pPr lvl="1"/>
            <a:r>
              <a:t>0.10578381105453531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50.084</a:t>
            </a:r>
          </a:p>
          <a:p>
            <a:pPr lvl="1"/>
            <a:r>
              <a:t>Sampler 2: 50.084</a:t>
            </a:r>
          </a:p>
          <a:p>
            <a:r>
              <a:t>Sampler Offset (rather than -1)</a:t>
            </a:r>
          </a:p>
          <a:p>
            <a:pPr lvl="1"/>
            <a:r>
              <a:t>-4.5628778070473404</a:t>
            </a:r>
          </a:p>
          <a:p>
            <a:r>
              <a:t>Goodness Of fit </a:t>
            </a:r>
          </a:p>
          <a:p>
            <a:pPr lvl="1"/>
            <a:r>
              <a:t>0.31156816813443433</a:t>
            </a:r>
          </a:p>
          <a:p>
            <a:r>
              <a:t>Sampler 1 Range</a:t>
            </a:r>
          </a:p>
          <a:p>
            <a:pPr lvl="1"/>
            <a:r>
              <a:t>0.011225161599999998</a:t>
            </a:r>
          </a:p>
          <a:p>
            <a:r>
              <a:t>Sampler 2 Range</a:t>
            </a:r>
          </a:p>
          <a:p>
            <a:pPr lvl="1"/>
            <a:r>
              <a:t>0.0087220051000000062</a:t>
            </a:r>
          </a:p>
          <a:p>
            <a:r>
              <a:t>DUT output dBm Mean</a:t>
            </a:r>
          </a:p>
          <a:p>
            <a:pPr lvl="1"/>
            <a:r>
              <a:t>12.004443240766403</a:t>
            </a:r>
          </a:p>
          <a:p>
            <a:r>
              <a:t>DUT input dBm Mean</a:t>
            </a:r>
          </a:p>
          <a:p>
            <a:pPr lvl="1"/>
            <a:r>
              <a:t>12.503734083491009</a:t>
            </a:r>
          </a:p>
          <a:p>
            <a:r>
              <a:t>RMS Error </a:t>
            </a:r>
          </a:p>
          <a:p>
            <a:pPr lvl="1"/>
            <a:r>
              <a:t>0.11955671081305091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-0.10663259836458579</a:t>
            </a:r>
          </a:p>
          <a:p>
            <a:r>
              <a:t>Goodness Of fit </a:t>
            </a:r>
          </a:p>
          <a:p>
            <a:pPr lvl="1"/>
            <a:r>
              <a:t>0.53451048416633884</a:t>
            </a:r>
          </a:p>
          <a:p>
            <a:r>
              <a:t>Sampler 1 Range</a:t>
            </a:r>
          </a:p>
          <a:p>
            <a:pPr lvl="1"/>
            <a:r>
              <a:t>0.010881632800000006</a:t>
            </a:r>
          </a:p>
          <a:p>
            <a:r>
              <a:t>Sampler 2 Range</a:t>
            </a:r>
          </a:p>
          <a:p>
            <a:pPr lvl="1"/>
            <a:r>
              <a:t>0.010130398300000003</a:t>
            </a:r>
          </a:p>
          <a:p>
            <a:r>
              <a:t>DUT output dBm Mean</a:t>
            </a:r>
          </a:p>
          <a:p>
            <a:pPr lvl="1"/>
            <a:r>
              <a:t>11.992064560075432</a:t>
            </a:r>
          </a:p>
          <a:p>
            <a:r>
              <a:t>DUT input dBm Mean</a:t>
            </a:r>
          </a:p>
          <a:p>
            <a:pPr lvl="1"/>
            <a:r>
              <a:t>12.492317363906171</a:t>
            </a:r>
          </a:p>
          <a:p>
            <a:r>
              <a:t>RMS Error </a:t>
            </a:r>
          </a:p>
          <a:p>
            <a:pPr lvl="1"/>
            <a:r>
              <a:t>0.15323503607090036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59.970</a:t>
            </a:r>
          </a:p>
          <a:p>
            <a:pPr lvl="1"/>
            <a:r>
              <a:t>Sampler 2: 59.970</a:t>
            </a:r>
          </a:p>
          <a:p>
            <a:r>
              <a:t>Sampler Offset (rather than -1)</a:t>
            </a:r>
          </a:p>
          <a:p>
            <a:pPr lvl="1"/>
            <a:r>
              <a:t>-4.9656558573613632</a:t>
            </a:r>
          </a:p>
          <a:p>
            <a:r>
              <a:t>Goodness Of fit </a:t>
            </a:r>
          </a:p>
          <a:p>
            <a:pPr lvl="1"/>
            <a:r>
              <a:t>0.19527487673998892</a:t>
            </a:r>
          </a:p>
          <a:p>
            <a:r>
              <a:t>Sampler 1 Range</a:t>
            </a:r>
          </a:p>
          <a:p>
            <a:pPr lvl="1"/>
            <a:r>
              <a:t>0.015155860699999996</a:t>
            </a:r>
          </a:p>
          <a:p>
            <a:r>
              <a:t>Sampler 2 Range</a:t>
            </a:r>
          </a:p>
          <a:p>
            <a:pPr lvl="1"/>
            <a:r>
              <a:t>0.0131941582</a:t>
            </a:r>
          </a:p>
          <a:p>
            <a:r>
              <a:t>DUT output dBm Mean</a:t>
            </a:r>
          </a:p>
          <a:p>
            <a:pPr lvl="1"/>
            <a:r>
              <a:t>13.931799315533082</a:t>
            </a:r>
          </a:p>
          <a:p>
            <a:r>
              <a:t>DUT input dBm Mean</a:t>
            </a:r>
          </a:p>
          <a:p>
            <a:pPr lvl="1"/>
            <a:r>
              <a:t>14.31060671658015</a:t>
            </a:r>
          </a:p>
          <a:p>
            <a:r>
              <a:t>RMS Error </a:t>
            </a:r>
          </a:p>
          <a:p>
            <a:pPr lvl="1"/>
            <a:r>
              <a:t>0.10715660274099045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300.000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-5.154370676450541</a:t>
            </a:r>
          </a:p>
          <a:p>
            <a:r>
              <a:t>Goodness Of fit </a:t>
            </a:r>
          </a:p>
          <a:p>
            <a:pPr lvl="1"/>
            <a:r>
              <a:t>0.3127118254018672</a:t>
            </a:r>
          </a:p>
          <a:p>
            <a:r>
              <a:t>Sampler 1 Range</a:t>
            </a:r>
          </a:p>
          <a:p>
            <a:pPr lvl="1"/>
            <a:r>
              <a:t>0.0013072972599999996</a:t>
            </a:r>
          </a:p>
          <a:p>
            <a:r>
              <a:t>Sampler 2 Range</a:t>
            </a:r>
          </a:p>
          <a:p>
            <a:pPr lvl="1"/>
            <a:r>
              <a:t>0.0011553791300000001</a:t>
            </a:r>
          </a:p>
          <a:p>
            <a:r>
              <a:t>DUT output dBm Mean</a:t>
            </a:r>
          </a:p>
          <a:p>
            <a:pPr lvl="1"/>
            <a:r>
              <a:t>15.992523832146315</a:t>
            </a:r>
          </a:p>
          <a:p>
            <a:r>
              <a:t>DUT input dBm Mean</a:t>
            </a:r>
          </a:p>
          <a:p>
            <a:pPr lvl="1"/>
            <a:r>
              <a:t>16.441726796609444</a:t>
            </a:r>
          </a:p>
          <a:p>
            <a:r>
              <a:t>RMS Error </a:t>
            </a:r>
          </a:p>
          <a:p>
            <a:pPr lvl="1"/>
            <a:r>
              <a:t>0.11301951682014939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58.737</a:t>
            </a:r>
          </a:p>
          <a:p>
            <a:pPr lvl="1"/>
            <a:r>
              <a:t>Sampler 2: 58.737</a:t>
            </a:r>
          </a:p>
          <a:p>
            <a:r>
              <a:t>Sampler Offset (rather than -1)</a:t>
            </a:r>
          </a:p>
          <a:p>
            <a:pPr lvl="1"/>
            <a:r>
              <a:t>-5.1295348958708322</a:t>
            </a:r>
          </a:p>
          <a:p>
            <a:r>
              <a:t>Goodness Of fit </a:t>
            </a:r>
          </a:p>
          <a:p>
            <a:pPr lvl="1"/>
            <a:r>
              <a:t>0.18062948535821657</a:t>
            </a:r>
          </a:p>
          <a:p>
            <a:r>
              <a:t>Sampler 1 Range</a:t>
            </a:r>
          </a:p>
          <a:p>
            <a:pPr lvl="1"/>
            <a:r>
              <a:t>0.0188729724</a:t>
            </a:r>
          </a:p>
          <a:p>
            <a:r>
              <a:t>Sampler 2 Range</a:t>
            </a:r>
          </a:p>
          <a:p>
            <a:pPr lvl="1"/>
            <a:r>
              <a:t>0.0139264305</a:t>
            </a:r>
          </a:p>
          <a:p>
            <a:r>
              <a:t>DUT output dBm Mean</a:t>
            </a:r>
          </a:p>
          <a:p>
            <a:pPr lvl="1"/>
            <a:r>
              <a:t>13.916250781540374</a:t>
            </a:r>
          </a:p>
          <a:p>
            <a:r>
              <a:t>DUT input dBm Mean</a:t>
            </a:r>
          </a:p>
          <a:p>
            <a:pPr lvl="1"/>
            <a:r>
              <a:t>14.471695737583095</a:t>
            </a:r>
          </a:p>
          <a:p>
            <a:r>
              <a:t>RMS Error </a:t>
            </a:r>
          </a:p>
          <a:p>
            <a:pPr lvl="1"/>
            <a:r>
              <a:t>0.10215953341804003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52.652</a:t>
            </a:r>
          </a:p>
          <a:p>
            <a:pPr lvl="1"/>
            <a:r>
              <a:t>Sampler 2: 52.652</a:t>
            </a:r>
          </a:p>
          <a:p>
            <a:r>
              <a:t>Sampler Offset (rather than -1)</a:t>
            </a:r>
          </a:p>
          <a:p>
            <a:pPr lvl="1"/>
            <a:r>
              <a:t>-4.8092187818460781</a:t>
            </a:r>
          </a:p>
          <a:p>
            <a:r>
              <a:t>Goodness Of fit </a:t>
            </a:r>
          </a:p>
          <a:p>
            <a:pPr lvl="1"/>
            <a:r>
              <a:t>0.14314765264050289</a:t>
            </a:r>
          </a:p>
          <a:p>
            <a:r>
              <a:t>Sampler 1 Range</a:t>
            </a:r>
          </a:p>
          <a:p>
            <a:pPr lvl="1"/>
            <a:r>
              <a:t>0.017037334299999998</a:t>
            </a:r>
          </a:p>
          <a:p>
            <a:r>
              <a:t>Sampler 2 Range</a:t>
            </a:r>
          </a:p>
          <a:p>
            <a:pPr lvl="1"/>
            <a:r>
              <a:t>0.013024919400000001</a:t>
            </a:r>
          </a:p>
          <a:p>
            <a:r>
              <a:t>DUT output dBm Mean</a:t>
            </a:r>
          </a:p>
          <a:p>
            <a:pPr lvl="1"/>
            <a:r>
              <a:t>13.948978601157418</a:t>
            </a:r>
          </a:p>
          <a:p>
            <a:r>
              <a:t>DUT input dBm Mean</a:t>
            </a:r>
          </a:p>
          <a:p>
            <a:pPr lvl="1"/>
            <a:r>
              <a:t>14.371430244257152</a:t>
            </a:r>
          </a:p>
          <a:p>
            <a:r>
              <a:t>RMS Error </a:t>
            </a:r>
          </a:p>
          <a:p>
            <a:pPr lvl="1"/>
            <a:r>
              <a:t>0.081265721579575914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73.040</a:t>
            </a:r>
          </a:p>
          <a:p>
            <a:pPr lvl="1"/>
            <a:r>
              <a:t>Sampler 2: 73.040</a:t>
            </a:r>
          </a:p>
          <a:p>
            <a:r>
              <a:t>Sampler Offset (rather than -1)</a:t>
            </a:r>
          </a:p>
          <a:p>
            <a:pPr lvl="1"/>
            <a:r>
              <a:t>-5.6710983749507626</a:t>
            </a:r>
          </a:p>
          <a:p>
            <a:r>
              <a:t>Goodness Of fit </a:t>
            </a:r>
          </a:p>
          <a:p>
            <a:pPr lvl="1"/>
            <a:r>
              <a:t>0.18178389671464301</a:t>
            </a:r>
          </a:p>
          <a:p>
            <a:r>
              <a:t>Sampler 1 Range</a:t>
            </a:r>
          </a:p>
          <a:p>
            <a:pPr lvl="1"/>
            <a:r>
              <a:t>0.015074823399999999</a:t>
            </a:r>
          </a:p>
          <a:p>
            <a:r>
              <a:t>Sampler 2 Range</a:t>
            </a:r>
          </a:p>
          <a:p>
            <a:pPr lvl="1"/>
            <a:r>
              <a:t>0.013384951000000006</a:t>
            </a:r>
          </a:p>
          <a:p>
            <a:r>
              <a:t>DUT output dBm Mean</a:t>
            </a:r>
          </a:p>
          <a:p>
            <a:pPr lvl="1"/>
            <a:r>
              <a:t>13.935490482146317</a:t>
            </a:r>
          </a:p>
          <a:p>
            <a:r>
              <a:t>DUT input dBm Mean</a:t>
            </a:r>
          </a:p>
          <a:p>
            <a:pPr lvl="1"/>
            <a:r>
              <a:t>14.380258629942778</a:t>
            </a:r>
          </a:p>
          <a:p>
            <a:r>
              <a:t>RMS Error </a:t>
            </a:r>
          </a:p>
          <a:p>
            <a:pPr lvl="1"/>
            <a:r>
              <a:t>0.088172212935887936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63.330</a:t>
            </a:r>
          </a:p>
          <a:p>
            <a:pPr lvl="1"/>
            <a:r>
              <a:t>Sampler 2: 63.330</a:t>
            </a:r>
          </a:p>
          <a:p>
            <a:r>
              <a:t>Sampler Offset (rather than -1)</a:t>
            </a:r>
          </a:p>
          <a:p>
            <a:pPr lvl="1"/>
            <a:r>
              <a:t>-5.5787199607588462</a:t>
            </a:r>
          </a:p>
          <a:p>
            <a:r>
              <a:t>Goodness Of fit </a:t>
            </a:r>
          </a:p>
          <a:p>
            <a:pPr lvl="1"/>
            <a:r>
              <a:t>0.11498208309768983</a:t>
            </a:r>
          </a:p>
          <a:p>
            <a:r>
              <a:t>Sampler 1 Range</a:t>
            </a:r>
          </a:p>
          <a:p>
            <a:pPr lvl="1"/>
            <a:r>
              <a:t>0.015875308500000004</a:t>
            </a:r>
          </a:p>
          <a:p>
            <a:r>
              <a:t>Sampler 2 Range</a:t>
            </a:r>
          </a:p>
          <a:p>
            <a:pPr lvl="1"/>
            <a:r>
              <a:t>0.0136401939</a:t>
            </a:r>
          </a:p>
          <a:p>
            <a:r>
              <a:t>DUT output dBm Mean</a:t>
            </a:r>
          </a:p>
          <a:p>
            <a:pPr lvl="1"/>
            <a:r>
              <a:t>13.92341220806918</a:t>
            </a:r>
          </a:p>
          <a:p>
            <a:r>
              <a:t>DUT input dBm Mean</a:t>
            </a:r>
          </a:p>
          <a:p>
            <a:pPr lvl="1"/>
            <a:r>
              <a:t>14.440601854756876</a:t>
            </a:r>
          </a:p>
          <a:p>
            <a:r>
              <a:t>RMS Error </a:t>
            </a:r>
          </a:p>
          <a:p>
            <a:pPr lvl="1"/>
            <a:r>
              <a:t>0.091163132060520582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62.619</a:t>
            </a:r>
          </a:p>
          <a:p>
            <a:pPr lvl="1"/>
            <a:r>
              <a:t>Sampler 2: 62.619</a:t>
            </a:r>
          </a:p>
          <a:p>
            <a:r>
              <a:t>Sampler Offset (rather than -1)</a:t>
            </a:r>
          </a:p>
          <a:p>
            <a:pPr lvl="1"/>
            <a:r>
              <a:t>-4.9818651813555768</a:t>
            </a:r>
          </a:p>
          <a:p>
            <a:r>
              <a:t>Goodness Of fit </a:t>
            </a:r>
          </a:p>
          <a:p>
            <a:pPr lvl="1"/>
            <a:r>
              <a:t>0.080424028887568708</a:t>
            </a:r>
          </a:p>
          <a:p>
            <a:r>
              <a:t>Sampler 1 Range</a:t>
            </a:r>
          </a:p>
          <a:p>
            <a:pPr lvl="1"/>
            <a:r>
              <a:t>0.017542516399999999</a:t>
            </a:r>
          </a:p>
          <a:p>
            <a:r>
              <a:t>Sampler 2 Range</a:t>
            </a:r>
          </a:p>
          <a:p>
            <a:pPr lvl="1"/>
            <a:r>
              <a:t>0.012923306100000004</a:t>
            </a:r>
          </a:p>
          <a:p>
            <a:r>
              <a:t>DUT output dBm Mean</a:t>
            </a:r>
          </a:p>
          <a:p>
            <a:pPr lvl="1"/>
            <a:r>
              <a:t>13.950980761069593</a:t>
            </a:r>
          </a:p>
          <a:p>
            <a:r>
              <a:t>DUT input dBm Mean</a:t>
            </a:r>
          </a:p>
          <a:p>
            <a:pPr lvl="1"/>
            <a:r>
              <a:t>14.385472351729023</a:t>
            </a:r>
          </a:p>
          <a:p>
            <a:r>
              <a:t>RMS Error </a:t>
            </a:r>
          </a:p>
          <a:p>
            <a:pPr lvl="1"/>
            <a:r>
              <a:t>0.070907702686181809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56.518</a:t>
            </a:r>
          </a:p>
          <a:p>
            <a:pPr lvl="1"/>
            <a:r>
              <a:t>Sampler 2: 56.518</a:t>
            </a:r>
          </a:p>
          <a:p>
            <a:r>
              <a:t>Sampler Offset (rather than -1)</a:t>
            </a:r>
          </a:p>
          <a:p>
            <a:pPr lvl="1"/>
            <a:r>
              <a:t>-4.6637262770238905</a:t>
            </a:r>
          </a:p>
          <a:p>
            <a:r>
              <a:t>Goodness Of fit </a:t>
            </a:r>
          </a:p>
          <a:p>
            <a:pPr lvl="1"/>
            <a:r>
              <a:t>0.22707818919739525</a:t>
            </a:r>
          </a:p>
          <a:p>
            <a:r>
              <a:t>Sampler 1 Range</a:t>
            </a:r>
          </a:p>
          <a:p>
            <a:pPr lvl="1"/>
            <a:r>
              <a:t>0.016800202899999998</a:t>
            </a:r>
          </a:p>
          <a:p>
            <a:r>
              <a:t>Sampler 2 Range</a:t>
            </a:r>
          </a:p>
          <a:p>
            <a:pPr lvl="1"/>
            <a:r>
              <a:t>0.013965133599999999</a:t>
            </a:r>
          </a:p>
          <a:p>
            <a:r>
              <a:t>DUT output dBm Mean</a:t>
            </a:r>
          </a:p>
          <a:p>
            <a:pPr lvl="1"/>
            <a:r>
              <a:t>13.971304322026844</a:t>
            </a:r>
          </a:p>
          <a:p>
            <a:r>
              <a:t>DUT input dBm Mean</a:t>
            </a:r>
          </a:p>
          <a:p>
            <a:pPr lvl="1"/>
            <a:r>
              <a:t>14.456050671013907</a:t>
            </a:r>
          </a:p>
          <a:p>
            <a:r>
              <a:t>RMS Error </a:t>
            </a:r>
          </a:p>
          <a:p>
            <a:pPr lvl="1"/>
            <a:r>
              <a:t>0.10598637997865062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71.201</a:t>
            </a:r>
          </a:p>
          <a:p>
            <a:pPr lvl="1"/>
            <a:r>
              <a:t>Sampler 2: 71.201</a:t>
            </a:r>
          </a:p>
          <a:p>
            <a:r>
              <a:t>Sampler Offset (rather than -1)</a:t>
            </a:r>
          </a:p>
          <a:p>
            <a:pPr lvl="1"/>
            <a:r>
              <a:t>-6.2881818297740049</a:t>
            </a:r>
          </a:p>
          <a:p>
            <a:r>
              <a:t>Goodness Of fit </a:t>
            </a:r>
          </a:p>
          <a:p>
            <a:pPr lvl="1"/>
            <a:r>
              <a:t>0.086474635317005416</a:t>
            </a:r>
          </a:p>
          <a:p>
            <a:r>
              <a:t>Sampler 1 Range</a:t>
            </a:r>
          </a:p>
          <a:p>
            <a:pPr lvl="1"/>
            <a:r>
              <a:t>0.016489588700000002</a:t>
            </a:r>
          </a:p>
          <a:p>
            <a:r>
              <a:t>Sampler 2 Range</a:t>
            </a:r>
          </a:p>
          <a:p>
            <a:pPr lvl="1"/>
            <a:r>
              <a:t>0.013261095100000002</a:t>
            </a:r>
          </a:p>
          <a:p>
            <a:r>
              <a:t>DUT output dBm Mean</a:t>
            </a:r>
          </a:p>
          <a:p>
            <a:pPr lvl="1"/>
            <a:r>
              <a:t>13.944304438936406</a:t>
            </a:r>
          </a:p>
          <a:p>
            <a:r>
              <a:t>DUT input dBm Mean</a:t>
            </a:r>
          </a:p>
          <a:p>
            <a:pPr lvl="1"/>
            <a:r>
              <a:t>14.454856765498896</a:t>
            </a:r>
          </a:p>
          <a:p>
            <a:r>
              <a:t>RMS Error </a:t>
            </a:r>
          </a:p>
          <a:p>
            <a:pPr lvl="1"/>
            <a:r>
              <a:t>0.075379868302611369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33.819</a:t>
            </a:r>
          </a:p>
          <a:p>
            <a:pPr lvl="1"/>
            <a:r>
              <a:t>Sampler 2: 33.819</a:t>
            </a:r>
          </a:p>
          <a:p>
            <a:r>
              <a:t>Sampler Offset (rather than -1)</a:t>
            </a:r>
          </a:p>
          <a:p>
            <a:pPr lvl="1"/>
            <a:r>
              <a:t>-3.2699301642132985</a:t>
            </a:r>
          </a:p>
          <a:p>
            <a:r>
              <a:t>Goodness Of fit </a:t>
            </a:r>
          </a:p>
          <a:p>
            <a:pPr lvl="1"/>
            <a:r>
              <a:t>0.30503187548655786</a:t>
            </a:r>
          </a:p>
          <a:p>
            <a:r>
              <a:t>Sampler 1 Range</a:t>
            </a:r>
          </a:p>
          <a:p>
            <a:pPr lvl="1"/>
            <a:r>
              <a:t>0.0170844629</a:t>
            </a:r>
          </a:p>
          <a:p>
            <a:r>
              <a:t>Sampler 2 Range</a:t>
            </a:r>
          </a:p>
          <a:p>
            <a:pPr lvl="1"/>
            <a:r>
              <a:t>0.012748387100000001</a:t>
            </a:r>
          </a:p>
          <a:p>
            <a:r>
              <a:t>DUT output dBm Mean</a:t>
            </a:r>
          </a:p>
          <a:p>
            <a:pPr lvl="1"/>
            <a:r>
              <a:t>13.96108230743307</a:t>
            </a:r>
          </a:p>
          <a:p>
            <a:r>
              <a:t>DUT input dBm Mean</a:t>
            </a:r>
          </a:p>
          <a:p>
            <a:pPr lvl="1"/>
            <a:r>
              <a:t>14.459667250157677</a:t>
            </a:r>
          </a:p>
          <a:p>
            <a:r>
              <a:t>RMS Error </a:t>
            </a:r>
          </a:p>
          <a:p>
            <a:pPr lvl="1"/>
            <a:r>
              <a:t>0.11753500074726465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14.000000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58.228</a:t>
            </a:r>
          </a:p>
          <a:p>
            <a:pPr lvl="1"/>
            <a:r>
              <a:t>Sampler 2: 58.228</a:t>
            </a:r>
          </a:p>
          <a:p>
            <a:r>
              <a:t>Sampler Offset (rather than -1)</a:t>
            </a:r>
          </a:p>
          <a:p>
            <a:pPr lvl="1"/>
            <a:r>
              <a:t>-4.9971537545604958</a:t>
            </a:r>
          </a:p>
          <a:p>
            <a:r>
              <a:t>Goodness Of fit </a:t>
            </a:r>
          </a:p>
          <a:p>
            <a:pPr lvl="1"/>
            <a:r>
              <a:t>0.26877100110770802</a:t>
            </a:r>
          </a:p>
          <a:p>
            <a:r>
              <a:t>Sampler 1 Range</a:t>
            </a:r>
          </a:p>
          <a:p>
            <a:pPr lvl="1"/>
            <a:r>
              <a:t>0.015750750899999999</a:t>
            </a:r>
          </a:p>
          <a:p>
            <a:r>
              <a:t>Sampler 2 Range</a:t>
            </a:r>
          </a:p>
          <a:p>
            <a:pPr lvl="1"/>
            <a:r>
              <a:t>0.014851251199999999</a:t>
            </a:r>
          </a:p>
          <a:p>
            <a:r>
              <a:t>DUT output dBm Mean</a:t>
            </a:r>
          </a:p>
          <a:p>
            <a:pPr lvl="1"/>
            <a:r>
              <a:t>13.949671293408766</a:t>
            </a:r>
          </a:p>
          <a:p>
            <a:r>
              <a:t>DUT input dBm Mean</a:t>
            </a:r>
          </a:p>
          <a:p>
            <a:pPr lvl="1"/>
            <a:r>
              <a:t>14.449901530572836</a:t>
            </a:r>
          </a:p>
          <a:p>
            <a:r>
              <a:t>RMS Error </a:t>
            </a:r>
          </a:p>
          <a:p>
            <a:pPr lvl="1"/>
            <a:r>
              <a:t>0.11810384980440429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45.373</a:t>
            </a:r>
          </a:p>
          <a:p>
            <a:pPr lvl="1"/>
            <a:r>
              <a:t>Sampler 2: 45.373</a:t>
            </a:r>
          </a:p>
          <a:p>
            <a:r>
              <a:t>Sampler Offset (rather than -1)</a:t>
            </a:r>
          </a:p>
          <a:p>
            <a:pPr lvl="1"/>
            <a:r>
              <a:t>-4.1536459892009425</a:t>
            </a:r>
          </a:p>
          <a:p>
            <a:r>
              <a:t>Goodness Of fit </a:t>
            </a:r>
          </a:p>
          <a:p>
            <a:pPr lvl="1"/>
            <a:r>
              <a:t>0.15786157714768628</a:t>
            </a:r>
          </a:p>
          <a:p>
            <a:r>
              <a:t>Sampler 1 Range</a:t>
            </a:r>
          </a:p>
          <a:p>
            <a:pPr lvl="1"/>
            <a:r>
              <a:t>0.022457569999999996</a:t>
            </a:r>
          </a:p>
          <a:p>
            <a:r>
              <a:t>Sampler 2 Range</a:t>
            </a:r>
          </a:p>
          <a:p>
            <a:pPr lvl="1"/>
            <a:r>
              <a:t>0.019641283099999997</a:t>
            </a:r>
          </a:p>
          <a:p>
            <a:r>
              <a:t>DUT output dBm Mean</a:t>
            </a:r>
          </a:p>
          <a:p>
            <a:pPr lvl="1"/>
            <a:r>
              <a:t>15.89143031553308</a:t>
            </a:r>
          </a:p>
          <a:p>
            <a:r>
              <a:t>DUT input dBm Mean</a:t>
            </a:r>
          </a:p>
          <a:p>
            <a:pPr lvl="1"/>
            <a:r>
              <a:t>16.273465216580146</a:t>
            </a:r>
          </a:p>
          <a:p>
            <a:r>
              <a:t>RMS Error </a:t>
            </a:r>
          </a:p>
          <a:p>
            <a:pPr lvl="1"/>
            <a:r>
              <a:t>0.092940963284642381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237.336</a:t>
            </a:r>
          </a:p>
          <a:p>
            <a:pPr lvl="1"/>
            <a:r>
              <a:t>Sampler 2: 237.336</a:t>
            </a:r>
          </a:p>
          <a:p>
            <a:r>
              <a:t>Sampler Offset (rather than -1)</a:t>
            </a:r>
          </a:p>
          <a:p>
            <a:pPr lvl="1"/>
            <a:r>
              <a:t>-5.0668952047004909</a:t>
            </a:r>
          </a:p>
          <a:p>
            <a:r>
              <a:t>Goodness Of fit </a:t>
            </a:r>
          </a:p>
          <a:p>
            <a:pPr lvl="1"/>
            <a:r>
              <a:t>0.29134674483864276</a:t>
            </a:r>
          </a:p>
          <a:p>
            <a:r>
              <a:t>Sampler 1 Range</a:t>
            </a:r>
          </a:p>
          <a:p>
            <a:pPr lvl="1"/>
            <a:r>
              <a:t>0.0013203513900000002</a:t>
            </a:r>
          </a:p>
          <a:p>
            <a:r>
              <a:t>Sampler 2 Range</a:t>
            </a:r>
          </a:p>
          <a:p>
            <a:pPr lvl="1"/>
            <a:r>
              <a:t>0.00127373668</a:t>
            </a:r>
          </a:p>
          <a:p>
            <a:r>
              <a:t>DUT output dBm Mean</a:t>
            </a:r>
          </a:p>
          <a:p>
            <a:pPr lvl="1"/>
            <a:r>
              <a:t>15.981332574735848</a:t>
            </a:r>
          </a:p>
          <a:p>
            <a:r>
              <a:t>DUT input dBm Mean</a:t>
            </a:r>
          </a:p>
          <a:p>
            <a:pPr lvl="1"/>
            <a:r>
              <a:t>16.502310854756875</a:t>
            </a:r>
          </a:p>
          <a:p>
            <a:r>
              <a:t>RMS Error </a:t>
            </a:r>
          </a:p>
          <a:p>
            <a:pPr lvl="1"/>
            <a:r>
              <a:t>0.11880422380845083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44.541</a:t>
            </a:r>
          </a:p>
          <a:p>
            <a:pPr lvl="1"/>
            <a:r>
              <a:t>Sampler 2: 44.541</a:t>
            </a:r>
          </a:p>
          <a:p>
            <a:r>
              <a:t>Sampler Offset (rather than -1)</a:t>
            </a:r>
          </a:p>
          <a:p>
            <a:pPr lvl="1"/>
            <a:r>
              <a:t>-4.3017875092075899</a:t>
            </a:r>
          </a:p>
          <a:p>
            <a:r>
              <a:t>Goodness Of fit </a:t>
            </a:r>
          </a:p>
          <a:p>
            <a:pPr lvl="1"/>
            <a:r>
              <a:t>0.14212213225371223</a:t>
            </a:r>
          </a:p>
          <a:p>
            <a:r>
              <a:t>Sampler 1 Range</a:t>
            </a:r>
          </a:p>
          <a:p>
            <a:pPr lvl="1"/>
            <a:r>
              <a:t>0.028633641600000002</a:t>
            </a:r>
          </a:p>
          <a:p>
            <a:r>
              <a:t>Sampler 2 Range</a:t>
            </a:r>
          </a:p>
          <a:p>
            <a:pPr lvl="1"/>
            <a:r>
              <a:t>0.020333512999999998</a:t>
            </a:r>
          </a:p>
          <a:p>
            <a:r>
              <a:t>DUT output dBm Mean</a:t>
            </a:r>
          </a:p>
          <a:p>
            <a:pPr lvl="1"/>
            <a:r>
              <a:t>15.884810398207039</a:t>
            </a:r>
          </a:p>
          <a:p>
            <a:r>
              <a:t>DUT input dBm Mean</a:t>
            </a:r>
          </a:p>
          <a:p>
            <a:pPr lvl="1"/>
            <a:r>
              <a:t>16.442108404249762</a:t>
            </a:r>
          </a:p>
          <a:p>
            <a:r>
              <a:t>RMS Error </a:t>
            </a:r>
          </a:p>
          <a:p>
            <a:pPr lvl="1"/>
            <a:r>
              <a:t>0.096093219043301509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37.964</a:t>
            </a:r>
          </a:p>
          <a:p>
            <a:pPr lvl="1"/>
            <a:r>
              <a:t>Sampler 2: 37.964</a:t>
            </a:r>
          </a:p>
          <a:p>
            <a:r>
              <a:t>Sampler Offset (rather than -1)</a:t>
            </a:r>
          </a:p>
          <a:p>
            <a:pPr lvl="1"/>
            <a:r>
              <a:t>-3.7729332174234735</a:t>
            </a:r>
          </a:p>
          <a:p>
            <a:r>
              <a:t>Goodness Of fit </a:t>
            </a:r>
          </a:p>
          <a:p>
            <a:pPr lvl="1"/>
            <a:r>
              <a:t>0.14820689314451929</a:t>
            </a:r>
          </a:p>
          <a:p>
            <a:r>
              <a:t>Sampler 1 Range</a:t>
            </a:r>
          </a:p>
          <a:p>
            <a:pPr lvl="1"/>
            <a:r>
              <a:t>0.0249005188</a:t>
            </a:r>
          </a:p>
          <a:p>
            <a:r>
              <a:t>Sampler 2 Range</a:t>
            </a:r>
          </a:p>
          <a:p>
            <a:pPr lvl="1"/>
            <a:r>
              <a:t>0.019783757999999999</a:t>
            </a:r>
          </a:p>
          <a:p>
            <a:r>
              <a:t>DUT output dBm Mean</a:t>
            </a:r>
          </a:p>
          <a:p>
            <a:pPr lvl="1"/>
            <a:r>
              <a:t>15.916556651157418</a:t>
            </a:r>
          </a:p>
          <a:p>
            <a:r>
              <a:t>DUT input dBm Mean</a:t>
            </a:r>
          </a:p>
          <a:p>
            <a:pPr lvl="1"/>
            <a:r>
              <a:t>16.340395410923819</a:t>
            </a:r>
          </a:p>
          <a:p>
            <a:r>
              <a:t>RMS Error </a:t>
            </a:r>
          </a:p>
          <a:p>
            <a:pPr lvl="1"/>
            <a:r>
              <a:t>0.083458826445660189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54.712</a:t>
            </a:r>
          </a:p>
          <a:p>
            <a:pPr lvl="1"/>
            <a:r>
              <a:t>Sampler 2: 54.712</a:t>
            </a:r>
          </a:p>
          <a:p>
            <a:r>
              <a:t>Sampler Offset (rather than -1)</a:t>
            </a:r>
          </a:p>
          <a:p>
            <a:pPr lvl="1"/>
            <a:r>
              <a:t>-4.7290612234878644</a:t>
            </a:r>
          </a:p>
          <a:p>
            <a:r>
              <a:t>Goodness Of fit </a:t>
            </a:r>
          </a:p>
          <a:p>
            <a:pPr lvl="1"/>
            <a:r>
              <a:t>0.13815183103225276</a:t>
            </a:r>
          </a:p>
          <a:p>
            <a:r>
              <a:t>Sampler 1 Range</a:t>
            </a:r>
          </a:p>
          <a:p>
            <a:pPr lvl="1"/>
            <a:r>
              <a:t>0.021763994199999998</a:t>
            </a:r>
          </a:p>
          <a:p>
            <a:r>
              <a:t>Sampler 2 Range</a:t>
            </a:r>
          </a:p>
          <a:p>
            <a:pPr lvl="1"/>
            <a:r>
              <a:t>0.0196195012</a:t>
            </a:r>
          </a:p>
          <a:p>
            <a:r>
              <a:t>DUT output dBm Mean</a:t>
            </a:r>
          </a:p>
          <a:p>
            <a:pPr lvl="1"/>
            <a:r>
              <a:t>15.894892798812984</a:t>
            </a:r>
          </a:p>
          <a:p>
            <a:r>
              <a:t>DUT input dBm Mean</a:t>
            </a:r>
          </a:p>
          <a:p>
            <a:pPr lvl="1"/>
            <a:r>
              <a:t>16.341683963276111</a:t>
            </a:r>
          </a:p>
          <a:p>
            <a:r>
              <a:t>RMS Error </a:t>
            </a:r>
          </a:p>
          <a:p>
            <a:pPr lvl="1"/>
            <a:r>
              <a:t>0.067011837330557378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46.630</a:t>
            </a:r>
          </a:p>
          <a:p>
            <a:pPr lvl="1"/>
            <a:r>
              <a:t>Sampler 2: 46.630</a:t>
            </a:r>
          </a:p>
          <a:p>
            <a:r>
              <a:t>Sampler Offset (rather than -1)</a:t>
            </a:r>
          </a:p>
          <a:p>
            <a:pPr lvl="1"/>
            <a:r>
              <a:t>-4.5202169113830299</a:t>
            </a:r>
          </a:p>
          <a:p>
            <a:r>
              <a:t>Goodness Of fit </a:t>
            </a:r>
          </a:p>
          <a:p>
            <a:pPr lvl="1"/>
            <a:r>
              <a:t>0.054377541956633482</a:t>
            </a:r>
          </a:p>
          <a:p>
            <a:r>
              <a:t>Sampler 1 Range</a:t>
            </a:r>
          </a:p>
          <a:p>
            <a:pPr lvl="1"/>
            <a:r>
              <a:t>0.023673705000000003</a:t>
            </a:r>
          </a:p>
          <a:p>
            <a:r>
              <a:t>Sampler 2 Range</a:t>
            </a:r>
          </a:p>
          <a:p>
            <a:pPr lvl="1"/>
            <a:r>
              <a:t>0.020111986999999998</a:t>
            </a:r>
          </a:p>
          <a:p>
            <a:r>
              <a:t>DUT output dBm Mean</a:t>
            </a:r>
          </a:p>
          <a:p>
            <a:pPr lvl="1"/>
            <a:r>
              <a:t>15.889414091402513</a:t>
            </a:r>
          </a:p>
          <a:p>
            <a:r>
              <a:t>DUT input dBm Mean</a:t>
            </a:r>
          </a:p>
          <a:p>
            <a:pPr lvl="1"/>
            <a:r>
              <a:t>16.407471021423543</a:t>
            </a:r>
          </a:p>
          <a:p>
            <a:r>
              <a:t>RMS Error </a:t>
            </a:r>
          </a:p>
          <a:p>
            <a:pPr lvl="1"/>
            <a:r>
              <a:t>0.056185981970510605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50.309</a:t>
            </a:r>
          </a:p>
          <a:p>
            <a:pPr lvl="1"/>
            <a:r>
              <a:t>Sampler 2: 50.309</a:t>
            </a:r>
          </a:p>
          <a:p>
            <a:r>
              <a:t>Sampler Offset (rather than -1)</a:t>
            </a:r>
          </a:p>
          <a:p>
            <a:pPr lvl="1"/>
            <a:r>
              <a:t>-4.5645228832857532</a:t>
            </a:r>
          </a:p>
          <a:p>
            <a:r>
              <a:t>Goodness Of fit </a:t>
            </a:r>
          </a:p>
          <a:p>
            <a:pPr lvl="1"/>
            <a:r>
              <a:t>0.062965899966235583</a:t>
            </a:r>
          </a:p>
          <a:p>
            <a:r>
              <a:t>Sampler 1 Range</a:t>
            </a:r>
          </a:p>
          <a:p>
            <a:pPr lvl="1"/>
            <a:r>
              <a:t>0.025471547800000001</a:t>
            </a:r>
          </a:p>
          <a:p>
            <a:r>
              <a:t>Sampler 2 Range</a:t>
            </a:r>
          </a:p>
          <a:p>
            <a:pPr lvl="1"/>
            <a:r>
              <a:t>0.018684081799999995</a:t>
            </a:r>
          </a:p>
          <a:p>
            <a:r>
              <a:t>DUT output dBm Mean</a:t>
            </a:r>
          </a:p>
          <a:p>
            <a:pPr lvl="1"/>
            <a:r>
              <a:t>15.911922727736261</a:t>
            </a:r>
          </a:p>
          <a:p>
            <a:r>
              <a:t>DUT input dBm Mean</a:t>
            </a:r>
          </a:p>
          <a:p>
            <a:pPr lvl="1"/>
            <a:r>
              <a:t>16.348084185062355</a:t>
            </a:r>
          </a:p>
          <a:p>
            <a:r>
              <a:t>RMS Error </a:t>
            </a:r>
          </a:p>
          <a:p>
            <a:pPr lvl="1"/>
            <a:r>
              <a:t>0.057034864244263635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43.685</a:t>
            </a:r>
          </a:p>
          <a:p>
            <a:pPr lvl="1"/>
            <a:r>
              <a:t>Sampler 2: 43.685</a:t>
            </a:r>
          </a:p>
          <a:p>
            <a:r>
              <a:t>Sampler Offset (rather than -1)</a:t>
            </a:r>
          </a:p>
          <a:p>
            <a:pPr lvl="1"/>
            <a:r>
              <a:t>-3.9870060909599316</a:t>
            </a:r>
          </a:p>
          <a:p>
            <a:r>
              <a:t>Goodness Of fit </a:t>
            </a:r>
          </a:p>
          <a:p>
            <a:pPr lvl="1"/>
            <a:r>
              <a:t>0.20904355552686626</a:t>
            </a:r>
          </a:p>
          <a:p>
            <a:r>
              <a:t>Sampler 1 Range</a:t>
            </a:r>
          </a:p>
          <a:p>
            <a:pPr lvl="1"/>
            <a:r>
              <a:t>0.024319715999999998</a:t>
            </a:r>
          </a:p>
          <a:p>
            <a:r>
              <a:t>Sampler 2 Range</a:t>
            </a:r>
          </a:p>
          <a:p>
            <a:pPr lvl="1"/>
            <a:r>
              <a:t>0.021425710100000002</a:t>
            </a:r>
          </a:p>
          <a:p>
            <a:r>
              <a:t>DUT output dBm Mean</a:t>
            </a:r>
          </a:p>
          <a:p>
            <a:pPr lvl="1"/>
            <a:r>
              <a:t>15.942208955360179</a:t>
            </a:r>
          </a:p>
          <a:p>
            <a:r>
              <a:t>DUT input dBm Mean</a:t>
            </a:r>
          </a:p>
          <a:p>
            <a:pPr lvl="1"/>
            <a:r>
              <a:t>16.428252337680572</a:t>
            </a:r>
          </a:p>
          <a:p>
            <a:r>
              <a:t>RMS Error </a:t>
            </a:r>
          </a:p>
          <a:p>
            <a:pPr lvl="1"/>
            <a:r>
              <a:t>0.097027540316488414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48.799</a:t>
            </a:r>
          </a:p>
          <a:p>
            <a:pPr lvl="1"/>
            <a:r>
              <a:t>Sampler 2: 48.799</a:t>
            </a:r>
          </a:p>
          <a:p>
            <a:r>
              <a:t>Sampler Offset (rather than -1)</a:t>
            </a:r>
          </a:p>
          <a:p>
            <a:pPr lvl="1"/>
            <a:r>
              <a:t>-4.7618851836307234</a:t>
            </a:r>
          </a:p>
          <a:p>
            <a:r>
              <a:t>Goodness Of fit </a:t>
            </a:r>
          </a:p>
          <a:p>
            <a:pPr lvl="1"/>
            <a:r>
              <a:t>0.059935279720003939</a:t>
            </a:r>
          </a:p>
          <a:p>
            <a:r>
              <a:t>Sampler 1 Range</a:t>
            </a:r>
          </a:p>
          <a:p>
            <a:pPr lvl="1"/>
            <a:r>
              <a:t>0.0244802046</a:t>
            </a:r>
          </a:p>
          <a:p>
            <a:r>
              <a:t>Sampler 2 Range</a:t>
            </a:r>
          </a:p>
          <a:p>
            <a:pPr lvl="1"/>
            <a:r>
              <a:t>0.019892242099999999</a:t>
            </a:r>
          </a:p>
          <a:p>
            <a:r>
              <a:t>DUT output dBm Mean</a:t>
            </a:r>
          </a:p>
          <a:p>
            <a:pPr lvl="1"/>
            <a:r>
              <a:t>15.904233455603073</a:t>
            </a:r>
          </a:p>
          <a:p>
            <a:r>
              <a:t>DUT input dBm Mean</a:t>
            </a:r>
          </a:p>
          <a:p>
            <a:pPr lvl="1"/>
            <a:r>
              <a:t>16.416128432165561</a:t>
            </a:r>
          </a:p>
          <a:p>
            <a:r>
              <a:t>RMS Error </a:t>
            </a:r>
          </a:p>
          <a:p>
            <a:pPr lvl="1"/>
            <a:r>
              <a:t>0.075175623471153488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13.052</a:t>
            </a:r>
          </a:p>
          <a:p>
            <a:pPr lvl="1"/>
            <a:r>
              <a:t>Sampler 2: 13.052</a:t>
            </a:r>
          </a:p>
          <a:p>
            <a:r>
              <a:t>Sampler Offset (rather than -1)</a:t>
            </a:r>
          </a:p>
          <a:p>
            <a:pPr lvl="1"/>
            <a:r>
              <a:t>-1.3954974479677593</a:t>
            </a:r>
          </a:p>
          <a:p>
            <a:r>
              <a:t>Goodness Of fit </a:t>
            </a:r>
          </a:p>
          <a:p>
            <a:pPr lvl="1"/>
            <a:r>
              <a:t>0.46583248677783445</a:t>
            </a:r>
          </a:p>
          <a:p>
            <a:r>
              <a:t>Sampler 1 Range</a:t>
            </a:r>
          </a:p>
          <a:p>
            <a:pPr lvl="1"/>
            <a:r>
              <a:t>0.025819368500000002</a:t>
            </a:r>
          </a:p>
          <a:p>
            <a:r>
              <a:t>Sampler 2 Range</a:t>
            </a:r>
          </a:p>
          <a:p>
            <a:pPr lvl="1"/>
            <a:r>
              <a:t>0.019471745799999995</a:t>
            </a:r>
          </a:p>
          <a:p>
            <a:r>
              <a:t>DUT output dBm Mean</a:t>
            </a:r>
          </a:p>
          <a:p>
            <a:pPr lvl="1"/>
            <a:r>
              <a:t>15.935904840766405</a:t>
            </a:r>
          </a:p>
          <a:p>
            <a:r>
              <a:t>DUT input dBm Mean</a:t>
            </a:r>
          </a:p>
          <a:p>
            <a:pPr lvl="1"/>
            <a:r>
              <a:t>16.435111916824344</a:t>
            </a:r>
          </a:p>
          <a:p>
            <a:r>
              <a:t>RMS Error </a:t>
            </a:r>
          </a:p>
          <a:p>
            <a:pPr lvl="1"/>
            <a:r>
              <a:t>0.13938119487993009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16.000000 dBm Output Power 1.25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47.498</a:t>
            </a:r>
          </a:p>
          <a:p>
            <a:pPr lvl="1"/>
            <a:r>
              <a:t>Sampler 2: 47.498</a:t>
            </a:r>
          </a:p>
          <a:p>
            <a:r>
              <a:t>Sampler Offset (rather than -1)</a:t>
            </a:r>
          </a:p>
          <a:p>
            <a:pPr lvl="1"/>
            <a:r>
              <a:t>-4.4067534097764165</a:t>
            </a:r>
          </a:p>
          <a:p>
            <a:r>
              <a:t>Goodness Of fit </a:t>
            </a:r>
          </a:p>
          <a:p>
            <a:pPr lvl="1"/>
            <a:r>
              <a:t>0.16709135899761335</a:t>
            </a:r>
          </a:p>
          <a:p>
            <a:r>
              <a:t>Sampler 1 Range</a:t>
            </a:r>
          </a:p>
          <a:p>
            <a:pPr lvl="1"/>
            <a:r>
              <a:t>0.022999368499999999</a:t>
            </a:r>
          </a:p>
          <a:p>
            <a:r>
              <a:t>Sampler 2 Range</a:t>
            </a:r>
          </a:p>
          <a:p>
            <a:pPr lvl="1"/>
            <a:r>
              <a:t>0.022596572199999998</a:t>
            </a:r>
          </a:p>
          <a:p>
            <a:r>
              <a:t>DUT output dBm Mean</a:t>
            </a:r>
          </a:p>
          <a:p>
            <a:pPr lvl="1"/>
            <a:r>
              <a:t>15.908042460075432</a:t>
            </a:r>
          </a:p>
          <a:p>
            <a:r>
              <a:t>DUT input dBm Mean</a:t>
            </a:r>
          </a:p>
          <a:p>
            <a:pPr lvl="1"/>
            <a:r>
              <a:t>16.409005530572834</a:t>
            </a:r>
          </a:p>
          <a:p>
            <a:r>
              <a:t>RMS Error </a:t>
            </a:r>
          </a:p>
          <a:p>
            <a:pPr lvl="1"/>
            <a:r>
              <a:t>0.084291702899823101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110.420</a:t>
            </a:r>
          </a:p>
          <a:p>
            <a:pPr lvl="1"/>
            <a:r>
              <a:t>Sampler 2: 110.420</a:t>
            </a:r>
          </a:p>
          <a:p>
            <a:r>
              <a:t>Sampler Offset (rather than -1)</a:t>
            </a:r>
          </a:p>
          <a:p>
            <a:pPr lvl="1"/>
            <a:r>
              <a:t>-29.874108462253194</a:t>
            </a:r>
          </a:p>
          <a:p>
            <a:r>
              <a:t>Goodness Of fit </a:t>
            </a:r>
          </a:p>
          <a:p>
            <a:pPr lvl="1"/>
            <a:r>
              <a:t>0.21384869388654951</a:t>
            </a:r>
          </a:p>
          <a:p>
            <a:r>
              <a:t>Sampler 1 Range</a:t>
            </a:r>
          </a:p>
          <a:p>
            <a:pPr lvl="1"/>
            <a:r>
              <a:t>0.0073970910000000223</a:t>
            </a:r>
          </a:p>
          <a:p>
            <a:r>
              <a:t>Sampler 2 Range</a:t>
            </a:r>
          </a:p>
          <a:p>
            <a:pPr lvl="1"/>
            <a:r>
              <a:t>0.0072560130000000056</a:t>
            </a:r>
          </a:p>
          <a:p>
            <a:r>
              <a:t>DUT output dBm Mean</a:t>
            </a:r>
          </a:p>
          <a:p>
            <a:pPr lvl="1"/>
            <a:r>
              <a:t>7.9812333655330825</a:t>
            </a:r>
          </a:p>
          <a:p>
            <a:r>
              <a:t>DUT input dBm Mean</a:t>
            </a:r>
          </a:p>
          <a:p>
            <a:pPr lvl="1"/>
            <a:r>
              <a:t>8.3557300499134826</a:t>
            </a:r>
          </a:p>
          <a:p>
            <a:r>
              <a:t>RMS Error </a:t>
            </a:r>
          </a:p>
          <a:p>
            <a:pPr lvl="1"/>
            <a:r>
              <a:t>0.11592776567389101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300.000</a:t>
            </a:r>
          </a:p>
          <a:p>
            <a:pPr lvl="1"/>
            <a:r>
              <a:t>Sampler 2: 300.000</a:t>
            </a:r>
          </a:p>
          <a:p>
            <a:r>
              <a:t>Sampler Offset (rather than -1)</a:t>
            </a:r>
          </a:p>
          <a:p>
            <a:pPr lvl="1"/>
            <a:r>
              <a:t>-5.2852053123720806</a:t>
            </a:r>
          </a:p>
          <a:p>
            <a:r>
              <a:t>Goodness Of fit </a:t>
            </a:r>
          </a:p>
          <a:p>
            <a:pPr lvl="1"/>
            <a:r>
              <a:t>0.17046904414237246</a:t>
            </a:r>
          </a:p>
          <a:p>
            <a:r>
              <a:t>Sampler 1 Range</a:t>
            </a:r>
          </a:p>
          <a:p>
            <a:pPr lvl="1"/>
            <a:r>
              <a:t>0.0015957080399999993</a:t>
            </a:r>
          </a:p>
          <a:p>
            <a:r>
              <a:t>Sampler 2 Range</a:t>
            </a:r>
          </a:p>
          <a:p>
            <a:pPr lvl="1"/>
            <a:r>
              <a:t>0.0010599288300000009</a:t>
            </a:r>
          </a:p>
          <a:p>
            <a:r>
              <a:t>DUT output dBm Mean</a:t>
            </a:r>
          </a:p>
          <a:p>
            <a:pPr lvl="1"/>
            <a:r>
              <a:t>16.016248211069591</a:t>
            </a:r>
          </a:p>
          <a:p>
            <a:r>
              <a:t>DUT input dBm Mean</a:t>
            </a:r>
          </a:p>
          <a:p>
            <a:pPr lvl="1"/>
            <a:r>
              <a:t>16.455437185062358</a:t>
            </a:r>
          </a:p>
          <a:p>
            <a:r>
              <a:t>RMS Error </a:t>
            </a:r>
          </a:p>
          <a:p>
            <a:pPr lvl="1"/>
            <a:r>
              <a:t>0.094768893113829092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115.129</a:t>
            </a:r>
          </a:p>
          <a:p>
            <a:pPr lvl="1"/>
            <a:r>
              <a:t>Sampler 2: 115.129</a:t>
            </a:r>
          </a:p>
          <a:p>
            <a:r>
              <a:t>Sampler Offset (rather than -1)</a:t>
            </a:r>
          </a:p>
          <a:p>
            <a:pPr lvl="1"/>
            <a:r>
              <a:t>-33.641893630228552</a:t>
            </a:r>
          </a:p>
          <a:p>
            <a:r>
              <a:t>Goodness Of fit </a:t>
            </a:r>
          </a:p>
          <a:p>
            <a:pPr lvl="1"/>
            <a:r>
              <a:t>0.23152916620222297</a:t>
            </a:r>
          </a:p>
          <a:p>
            <a:r>
              <a:t>Sampler 1 Range</a:t>
            </a:r>
          </a:p>
          <a:p>
            <a:pPr lvl="1"/>
            <a:r>
              <a:t>0.0094606600000000096</a:t>
            </a:r>
          </a:p>
          <a:p>
            <a:r>
              <a:t>Sampler 2 Range</a:t>
            </a:r>
          </a:p>
          <a:p>
            <a:pPr lvl="1"/>
            <a:r>
              <a:t>0.0074941700000000222</a:t>
            </a:r>
          </a:p>
          <a:p>
            <a:r>
              <a:t>DUT output dBm Mean</a:t>
            </a:r>
          </a:p>
          <a:p>
            <a:pPr lvl="1"/>
            <a:r>
              <a:t>7.9692931482070382</a:t>
            </a:r>
          </a:p>
          <a:p>
            <a:r>
              <a:t>DUT input dBm Mean</a:t>
            </a:r>
          </a:p>
          <a:p>
            <a:pPr lvl="1"/>
            <a:r>
              <a:t>8.521566570916427</a:t>
            </a:r>
          </a:p>
          <a:p>
            <a:r>
              <a:t>RMS Error </a:t>
            </a:r>
          </a:p>
          <a:p>
            <a:pPr lvl="1"/>
            <a:r>
              <a:t>0.10832774603787465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97.180</a:t>
            </a:r>
          </a:p>
          <a:p>
            <a:pPr lvl="1"/>
            <a:r>
              <a:t>Sampler 2: 97.180</a:t>
            </a:r>
          </a:p>
          <a:p>
            <a:r>
              <a:t>Sampler Offset (rather than -1)</a:t>
            </a:r>
          </a:p>
          <a:p>
            <a:pPr lvl="1"/>
            <a:r>
              <a:t>-29.088967074531894</a:t>
            </a:r>
          </a:p>
          <a:p>
            <a:r>
              <a:t>Goodness Of fit </a:t>
            </a:r>
          </a:p>
          <a:p>
            <a:pPr lvl="1"/>
            <a:r>
              <a:t>0.12907596069831151</a:t>
            </a:r>
          </a:p>
          <a:p>
            <a:r>
              <a:t>Sampler 1 Range</a:t>
            </a:r>
          </a:p>
          <a:p>
            <a:pPr lvl="1"/>
            <a:r>
              <a:t>0.0082072529999999977</a:t>
            </a:r>
          </a:p>
          <a:p>
            <a:r>
              <a:t>Sampler 2 Range</a:t>
            </a:r>
          </a:p>
          <a:p>
            <a:pPr lvl="1"/>
            <a:r>
              <a:t>0.007310815000000026</a:t>
            </a:r>
          </a:p>
          <a:p>
            <a:r>
              <a:t>DUT output dBm Mean</a:t>
            </a:r>
          </a:p>
          <a:p>
            <a:pPr lvl="1"/>
            <a:r>
              <a:t>8.0038314678240834</a:t>
            </a:r>
          </a:p>
          <a:p>
            <a:r>
              <a:t>DUT input dBm Mean</a:t>
            </a:r>
          </a:p>
          <a:p>
            <a:pPr lvl="1"/>
            <a:r>
              <a:t>8.4250674109238215</a:t>
            </a:r>
          </a:p>
          <a:p>
            <a:r>
              <a:t>RMS Error </a:t>
            </a:r>
          </a:p>
          <a:p>
            <a:pPr lvl="1"/>
            <a:r>
              <a:t>0.080657606556564732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137.315</a:t>
            </a:r>
          </a:p>
          <a:p>
            <a:pPr lvl="1"/>
            <a:r>
              <a:t>Sampler 2: 137.315</a:t>
            </a:r>
          </a:p>
          <a:p>
            <a:r>
              <a:t>Sampler Offset (rather than -1)</a:t>
            </a:r>
          </a:p>
          <a:p>
            <a:pPr lvl="1"/>
            <a:r>
              <a:t>-35.051537892009684</a:t>
            </a:r>
          </a:p>
          <a:p>
            <a:r>
              <a:t>Goodness Of fit </a:t>
            </a:r>
          </a:p>
          <a:p>
            <a:pPr lvl="1"/>
            <a:r>
              <a:t>0.23684545315730524</a:t>
            </a:r>
          </a:p>
          <a:p>
            <a:r>
              <a:t>Sampler 1 Range</a:t>
            </a:r>
          </a:p>
          <a:p>
            <a:pPr lvl="1"/>
            <a:r>
              <a:t>0.0073352750000000022</a:t>
            </a:r>
          </a:p>
          <a:p>
            <a:r>
              <a:t>Sampler 2 Range</a:t>
            </a:r>
          </a:p>
          <a:p>
            <a:pPr lvl="1"/>
            <a:r>
              <a:t>0.0071764889999999804</a:t>
            </a:r>
          </a:p>
          <a:p>
            <a:r>
              <a:t>DUT output dBm Mean</a:t>
            </a:r>
          </a:p>
          <a:p>
            <a:pPr lvl="1"/>
            <a:r>
              <a:t>7.985825798812983</a:t>
            </a:r>
          </a:p>
          <a:p>
            <a:r>
              <a:t>DUT input dBm Mean</a:t>
            </a:r>
          </a:p>
          <a:p>
            <a:pPr lvl="1"/>
            <a:r>
              <a:t>8.4292806299427792</a:t>
            </a:r>
          </a:p>
          <a:p>
            <a:r>
              <a:t>RMS Error </a:t>
            </a:r>
          </a:p>
          <a:p>
            <a:pPr lvl="1"/>
            <a:r>
              <a:t>0.089124803578059353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122.714</a:t>
            </a:r>
          </a:p>
          <a:p>
            <a:pPr lvl="1"/>
            <a:r>
              <a:t>Sampler 2: 122.714</a:t>
            </a:r>
          </a:p>
          <a:p>
            <a:r>
              <a:t>Sampler Offset (rather than -1)</a:t>
            </a:r>
          </a:p>
          <a:p>
            <a:pPr lvl="1"/>
            <a:r>
              <a:t>-35.812914468322518</a:t>
            </a:r>
          </a:p>
          <a:p>
            <a:r>
              <a:t>Goodness Of fit </a:t>
            </a:r>
          </a:p>
          <a:p>
            <a:pPr lvl="1"/>
            <a:r>
              <a:t>0.11073835452281561</a:t>
            </a:r>
          </a:p>
          <a:p>
            <a:r>
              <a:t>Sampler 1 Range</a:t>
            </a:r>
          </a:p>
          <a:p>
            <a:pPr lvl="1"/>
            <a:r>
              <a:t>0.0078094949999999996</a:t>
            </a:r>
          </a:p>
          <a:p>
            <a:r>
              <a:t>Sampler 2 Range</a:t>
            </a:r>
          </a:p>
          <a:p>
            <a:pPr lvl="1"/>
            <a:r>
              <a:t>0.0072939159999999836</a:t>
            </a:r>
          </a:p>
          <a:p>
            <a:r>
              <a:t>DUT output dBm Mean</a:t>
            </a:r>
          </a:p>
          <a:p>
            <a:pPr lvl="1"/>
            <a:r>
              <a:t>7.9885055747358473</a:t>
            </a:r>
          </a:p>
          <a:p>
            <a:r>
              <a:t>DUT input dBm Mean</a:t>
            </a:r>
          </a:p>
          <a:p>
            <a:pPr lvl="1"/>
            <a:r>
              <a:t>8.5024798547568761</a:t>
            </a:r>
          </a:p>
          <a:p>
            <a:r>
              <a:t>RMS Error </a:t>
            </a:r>
          </a:p>
          <a:p>
            <a:pPr lvl="1"/>
            <a:r>
              <a:t>0.088312033646713708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119.588</a:t>
            </a:r>
          </a:p>
          <a:p>
            <a:pPr lvl="1"/>
            <a:r>
              <a:t>Sampler 2: 119.588</a:t>
            </a:r>
          </a:p>
          <a:p>
            <a:r>
              <a:t>Sampler Offset (rather than -1)</a:t>
            </a:r>
          </a:p>
          <a:p>
            <a:pPr lvl="1"/>
            <a:r>
              <a:t>-31.396644448042977</a:t>
            </a:r>
          </a:p>
          <a:p>
            <a:r>
              <a:t>Goodness Of fit </a:t>
            </a:r>
          </a:p>
          <a:p>
            <a:pPr lvl="1"/>
            <a:r>
              <a:t>0.13897567158485769</a:t>
            </a:r>
          </a:p>
          <a:p>
            <a:r>
              <a:t>Sampler 1 Range</a:t>
            </a:r>
          </a:p>
          <a:p>
            <a:pPr lvl="1"/>
            <a:r>
              <a:t>0.0085092740000000111</a:t>
            </a:r>
          </a:p>
          <a:p>
            <a:r>
              <a:t>Sampler 2 Range</a:t>
            </a:r>
          </a:p>
          <a:p>
            <a:pPr lvl="1"/>
            <a:r>
              <a:t>0.0066572779999999887</a:t>
            </a:r>
          </a:p>
          <a:p>
            <a:r>
              <a:t>DUT output dBm Mean</a:t>
            </a:r>
          </a:p>
          <a:p>
            <a:pPr lvl="1"/>
            <a:r>
              <a:t>8.0010092777362605</a:t>
            </a:r>
          </a:p>
          <a:p>
            <a:r>
              <a:t>DUT input dBm Mean</a:t>
            </a:r>
          </a:p>
          <a:p>
            <a:pPr lvl="1"/>
            <a:r>
              <a:t>8.4345316850623568</a:t>
            </a:r>
          </a:p>
          <a:p>
            <a:r>
              <a:t>RMS Error </a:t>
            </a:r>
          </a:p>
          <a:p>
            <a:pPr lvl="1"/>
            <a:r>
              <a:t>0.078871104043139698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103.715</a:t>
            </a:r>
          </a:p>
          <a:p>
            <a:pPr lvl="1"/>
            <a:r>
              <a:t>Sampler 2: 103.715</a:t>
            </a:r>
          </a:p>
          <a:p>
            <a:r>
              <a:t>Sampler Offset (rather than -1)</a:t>
            </a:r>
          </a:p>
          <a:p>
            <a:pPr lvl="1"/>
            <a:r>
              <a:t>-28.473040334628081</a:t>
            </a:r>
          </a:p>
          <a:p>
            <a:r>
              <a:t>Goodness Of fit </a:t>
            </a:r>
          </a:p>
          <a:p>
            <a:pPr lvl="1"/>
            <a:r>
              <a:t>0.15703510086764871</a:t>
            </a:r>
          </a:p>
          <a:p>
            <a:r>
              <a:t>Sampler 1 Range</a:t>
            </a:r>
          </a:p>
          <a:p>
            <a:pPr lvl="1"/>
            <a:r>
              <a:t>0.0081886340000000002</a:t>
            </a:r>
          </a:p>
          <a:p>
            <a:r>
              <a:t>Sampler 2 Range</a:t>
            </a:r>
          </a:p>
          <a:p>
            <a:pPr lvl="1"/>
            <a:r>
              <a:t>0.0076103019999999855</a:t>
            </a:r>
          </a:p>
          <a:p>
            <a:r>
              <a:t>DUT output dBm Mean</a:t>
            </a:r>
          </a:p>
          <a:p>
            <a:pPr lvl="1"/>
            <a:r>
              <a:t>8.0240640220268453</a:t>
            </a:r>
          </a:p>
          <a:p>
            <a:r>
              <a:t>DUT input dBm Mean</a:t>
            </a:r>
          </a:p>
          <a:p>
            <a:pPr lvl="1"/>
            <a:r>
              <a:t>8.5068956710139041</a:t>
            </a:r>
          </a:p>
          <a:p>
            <a:r>
              <a:t>RMS Error </a:t>
            </a:r>
          </a:p>
          <a:p>
            <a:pPr lvl="1"/>
            <a:r>
              <a:t>0.089768675654587099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139.023</a:t>
            </a:r>
          </a:p>
          <a:p>
            <a:pPr lvl="1"/>
            <a:r>
              <a:t>Sampler 2: 139.023</a:t>
            </a:r>
          </a:p>
          <a:p>
            <a:r>
              <a:t>Sampler Offset (rather than -1)</a:t>
            </a:r>
          </a:p>
          <a:p>
            <a:pPr lvl="1"/>
            <a:r>
              <a:t>-40.093826240674588</a:t>
            </a:r>
          </a:p>
          <a:p>
            <a:r>
              <a:t>Goodness Of fit </a:t>
            </a:r>
          </a:p>
          <a:p>
            <a:pPr lvl="1"/>
            <a:r>
              <a:t>0.13773267899988212</a:t>
            </a:r>
          </a:p>
          <a:p>
            <a:r>
              <a:t>Sampler 1 Range</a:t>
            </a:r>
          </a:p>
          <a:p>
            <a:pPr lvl="1"/>
            <a:r>
              <a:t>0.0082758510000000007</a:t>
            </a:r>
          </a:p>
          <a:p>
            <a:r>
              <a:t>Sampler 2 Range</a:t>
            </a:r>
          </a:p>
          <a:p>
            <a:pPr lvl="1"/>
            <a:r>
              <a:t>0.0071816849999999932</a:t>
            </a:r>
          </a:p>
          <a:p>
            <a:r>
              <a:t>DUT output dBm Mean</a:t>
            </a:r>
          </a:p>
          <a:p>
            <a:pPr lvl="1"/>
            <a:r>
              <a:t>8.0028451556030742</a:t>
            </a:r>
          </a:p>
          <a:p>
            <a:r>
              <a:t>DUT input dBm Mean</a:t>
            </a:r>
          </a:p>
          <a:p>
            <a:pPr lvl="1"/>
            <a:r>
              <a:t>8.5142689321655602</a:t>
            </a:r>
          </a:p>
          <a:p>
            <a:r>
              <a:t>RMS Error </a:t>
            </a:r>
          </a:p>
          <a:p>
            <a:pPr lvl="1"/>
            <a:r>
              <a:t>0.099495271428854282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64.094</a:t>
            </a:r>
          </a:p>
          <a:p>
            <a:pPr lvl="1"/>
            <a:r>
              <a:t>Sampler 2: 64.094</a:t>
            </a:r>
          </a:p>
          <a:p>
            <a:r>
              <a:t>Sampler Offset (rather than -1)</a:t>
            </a:r>
          </a:p>
          <a:p>
            <a:pPr lvl="1"/>
            <a:r>
              <a:t>-20.169785232012977</a:t>
            </a:r>
          </a:p>
          <a:p>
            <a:r>
              <a:t>Goodness Of fit </a:t>
            </a:r>
          </a:p>
          <a:p>
            <a:pPr lvl="1"/>
            <a:r>
              <a:t>0.33623268588688116</a:t>
            </a:r>
          </a:p>
          <a:p>
            <a:r>
              <a:t>Sampler 1 Range</a:t>
            </a:r>
          </a:p>
          <a:p>
            <a:pPr lvl="1"/>
            <a:r>
              <a:t>0.0084342089999999981</a:t>
            </a:r>
          </a:p>
          <a:p>
            <a:r>
              <a:t>Sampler 2 Range</a:t>
            </a:r>
          </a:p>
          <a:p>
            <a:pPr lvl="1"/>
            <a:r>
              <a:t>0.0071582929999999823</a:t>
            </a:r>
          </a:p>
          <a:p>
            <a:r>
              <a:t>DUT output dBm Mean</a:t>
            </a:r>
          </a:p>
          <a:p>
            <a:pPr lvl="1"/>
            <a:r>
              <a:t>8.020248490766404</a:t>
            </a:r>
          </a:p>
          <a:p>
            <a:r>
              <a:t>DUT input dBm Mean</a:t>
            </a:r>
          </a:p>
          <a:p>
            <a:pPr lvl="1"/>
            <a:r>
              <a:t>8.5177002501576791</a:t>
            </a:r>
          </a:p>
          <a:p>
            <a:r>
              <a:t>RMS Error </a:t>
            </a:r>
          </a:p>
          <a:p>
            <a:pPr lvl="1"/>
            <a:r>
              <a:t>0.12279647991587023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8.000000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-0.59973081269447304</a:t>
            </a:r>
          </a:p>
          <a:p>
            <a:r>
              <a:t>Goodness Of fit </a:t>
            </a:r>
          </a:p>
          <a:p>
            <a:pPr lvl="1"/>
            <a:r>
              <a:t>0.54005709112148903</a:t>
            </a:r>
          </a:p>
          <a:p>
            <a:r>
              <a:t>Sampler 1 Range</a:t>
            </a:r>
          </a:p>
          <a:p>
            <a:pPr lvl="1"/>
            <a:r>
              <a:t>0.0078311959999999847</a:t>
            </a:r>
          </a:p>
          <a:p>
            <a:r>
              <a:t>Sampler 2 Range</a:t>
            </a:r>
          </a:p>
          <a:p>
            <a:pPr lvl="1"/>
            <a:r>
              <a:t>0.0079742309999999983</a:t>
            </a:r>
          </a:p>
          <a:p>
            <a:r>
              <a:t>DUT output dBm Mean</a:t>
            </a:r>
          </a:p>
          <a:p>
            <a:pPr lvl="1"/>
            <a:r>
              <a:t>7.9960461267420992</a:t>
            </a:r>
          </a:p>
          <a:p>
            <a:r>
              <a:t>DUT input dBm Mean</a:t>
            </a:r>
          </a:p>
          <a:p>
            <a:pPr lvl="1"/>
            <a:r>
              <a:t>8.4960380305728371</a:t>
            </a:r>
          </a:p>
          <a:p>
            <a:r>
              <a:t>RMS Error </a:t>
            </a:r>
          </a:p>
          <a:p>
            <a:pPr lvl="1"/>
            <a:r>
              <a:t>0.15348004297672033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102.161</a:t>
            </a:r>
          </a:p>
          <a:p>
            <a:pPr lvl="1"/>
            <a:r>
              <a:t>Sampler 2: 102.161</a:t>
            </a:r>
          </a:p>
          <a:p>
            <a:r>
              <a:t>Sampler Offset (rather than -1)</a:t>
            </a:r>
          </a:p>
          <a:p>
            <a:pPr lvl="1"/>
            <a:r>
              <a:t>-28.328048043709007</a:t>
            </a:r>
          </a:p>
          <a:p>
            <a:r>
              <a:t>Goodness Of fit </a:t>
            </a:r>
          </a:p>
          <a:p>
            <a:pPr lvl="1"/>
            <a:r>
              <a:t>0.16077335765061349</a:t>
            </a:r>
          </a:p>
          <a:p>
            <a:r>
              <a:t>Sampler 1 Range</a:t>
            </a:r>
          </a:p>
          <a:p>
            <a:pPr lvl="1"/>
            <a:r>
              <a:t>0.011160491999999994</a:t>
            </a:r>
          </a:p>
          <a:p>
            <a:r>
              <a:t>Sampler 2 Range</a:t>
            </a:r>
          </a:p>
          <a:p>
            <a:pPr lvl="1"/>
            <a:r>
              <a:t>0.010930565000000003</a:t>
            </a:r>
          </a:p>
          <a:p>
            <a:r>
              <a:t>DUT output dBm Mean</a:t>
            </a:r>
          </a:p>
          <a:p>
            <a:pPr lvl="1"/>
            <a:r>
              <a:t>9.9741801988664154</a:t>
            </a:r>
          </a:p>
          <a:p>
            <a:r>
              <a:t>DUT input dBm Mean</a:t>
            </a:r>
          </a:p>
          <a:p>
            <a:pPr lvl="1"/>
            <a:r>
              <a:t>10.350952883246814</a:t>
            </a:r>
          </a:p>
          <a:p>
            <a:r>
              <a:t>RMS Error </a:t>
            </a:r>
          </a:p>
          <a:p>
            <a:pPr lvl="1"/>
            <a:r>
              <a:t>0.094397809774694294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274.190</a:t>
            </a:r>
          </a:p>
          <a:p>
            <a:pPr lvl="1"/>
            <a:r>
              <a:t>Sampler 2: 274.190</a:t>
            </a:r>
          </a:p>
          <a:p>
            <a:r>
              <a:t>Sampler Offset (rather than -1)</a:t>
            </a:r>
          </a:p>
          <a:p>
            <a:pPr lvl="1"/>
            <a:r>
              <a:t>-5.4421926379583292</a:t>
            </a:r>
          </a:p>
          <a:p>
            <a:r>
              <a:t>Goodness Of fit </a:t>
            </a:r>
          </a:p>
          <a:p>
            <a:pPr lvl="1"/>
            <a:r>
              <a:t>0.31348441131638249</a:t>
            </a:r>
          </a:p>
          <a:p>
            <a:r>
              <a:t>Sampler 1 Range</a:t>
            </a:r>
          </a:p>
          <a:p>
            <a:pPr lvl="1"/>
            <a:r>
              <a:t>0.0016887020999999999</a:t>
            </a:r>
          </a:p>
          <a:p>
            <a:r>
              <a:t>Sampler 2 Range</a:t>
            </a:r>
          </a:p>
          <a:p>
            <a:pPr lvl="1"/>
            <a:r>
              <a:t>0.0012441351300000007</a:t>
            </a:r>
          </a:p>
          <a:p>
            <a:r>
              <a:t>DUT output dBm Mean</a:t>
            </a:r>
          </a:p>
          <a:p>
            <a:pPr lvl="1"/>
            <a:r>
              <a:t>16.030705172026845</a:t>
            </a:r>
          </a:p>
          <a:p>
            <a:r>
              <a:t>DUT input dBm Mean</a:t>
            </a:r>
          </a:p>
          <a:p>
            <a:pPr lvl="1"/>
            <a:r>
              <a:t>16.515711671013904</a:t>
            </a:r>
          </a:p>
          <a:p>
            <a:r>
              <a:t>RMS Error </a:t>
            </a:r>
          </a:p>
          <a:p>
            <a:pPr lvl="1"/>
            <a:r>
              <a:t>0.11682629894816884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96.181</a:t>
            </a:r>
          </a:p>
          <a:p>
            <a:pPr lvl="1"/>
            <a:r>
              <a:t>Sampler 2: 96.181</a:t>
            </a:r>
          </a:p>
          <a:p>
            <a:r>
              <a:t>Sampler Offset (rather than -1)</a:t>
            </a:r>
          </a:p>
          <a:p>
            <a:pPr lvl="1"/>
            <a:r>
              <a:t>-28.267939302438982</a:t>
            </a:r>
          </a:p>
          <a:p>
            <a:r>
              <a:t>Goodness Of fit </a:t>
            </a:r>
          </a:p>
          <a:p>
            <a:pPr lvl="1"/>
            <a:r>
              <a:t>0.17872408705728562</a:t>
            </a:r>
          </a:p>
          <a:p>
            <a:r>
              <a:t>Sampler 1 Range</a:t>
            </a:r>
          </a:p>
          <a:p>
            <a:pPr lvl="1"/>
            <a:r>
              <a:t>0.014103694999999999</a:t>
            </a:r>
          </a:p>
          <a:p>
            <a:r>
              <a:t>Sampler 2 Range</a:t>
            </a:r>
          </a:p>
          <a:p>
            <a:pPr lvl="1"/>
            <a:r>
              <a:t>0.011405367999999999</a:t>
            </a:r>
          </a:p>
          <a:p>
            <a:r>
              <a:t>DUT output dBm Mean</a:t>
            </a:r>
          </a:p>
          <a:p>
            <a:pPr lvl="1"/>
            <a:r>
              <a:t>9.9697424815403721</a:t>
            </a:r>
          </a:p>
          <a:p>
            <a:r>
              <a:t>DUT input dBm Mean</a:t>
            </a:r>
          </a:p>
          <a:p>
            <a:pPr lvl="1"/>
            <a:r>
              <a:t>10.523824737583093</a:t>
            </a:r>
          </a:p>
          <a:p>
            <a:r>
              <a:t>RMS Error </a:t>
            </a:r>
          </a:p>
          <a:p>
            <a:pPr lvl="1"/>
            <a:r>
              <a:t>0.099379981087121649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79.658</a:t>
            </a:r>
          </a:p>
          <a:p>
            <a:pPr lvl="1"/>
            <a:r>
              <a:t>Sampler 2: 79.658</a:t>
            </a:r>
          </a:p>
          <a:p>
            <a:r>
              <a:t>Sampler Offset (rather than -1)</a:t>
            </a:r>
          </a:p>
          <a:p>
            <a:pPr lvl="1"/>
            <a:r>
              <a:t>-24.099049039755823</a:t>
            </a:r>
          </a:p>
          <a:p>
            <a:r>
              <a:t>Goodness Of fit </a:t>
            </a:r>
          </a:p>
          <a:p>
            <a:pPr lvl="1"/>
            <a:r>
              <a:t>0.14339793726726766</a:t>
            </a:r>
          </a:p>
          <a:p>
            <a:r>
              <a:t>Sampler 1 Range</a:t>
            </a:r>
          </a:p>
          <a:p>
            <a:pPr lvl="1"/>
            <a:r>
              <a:t>0.012430353999999977</a:t>
            </a:r>
          </a:p>
          <a:p>
            <a:r>
              <a:t>Sampler 2 Range</a:t>
            </a:r>
          </a:p>
          <a:p>
            <a:pPr lvl="1"/>
            <a:r>
              <a:t>0.010892177000000003</a:t>
            </a:r>
          </a:p>
          <a:p>
            <a:r>
              <a:t>DUT output dBm Mean</a:t>
            </a:r>
          </a:p>
          <a:p>
            <a:pPr lvl="1"/>
            <a:r>
              <a:t>10.007310467824084</a:t>
            </a:r>
          </a:p>
          <a:p>
            <a:r>
              <a:t>DUT input dBm Mean</a:t>
            </a:r>
          </a:p>
          <a:p>
            <a:pPr lvl="1"/>
            <a:r>
              <a:t>10.429197410923821</a:t>
            </a:r>
          </a:p>
          <a:p>
            <a:r>
              <a:t>RMS Error </a:t>
            </a:r>
          </a:p>
          <a:p>
            <a:pPr lvl="1"/>
            <a:r>
              <a:t>0.082317682951757884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105.088</a:t>
            </a:r>
          </a:p>
          <a:p>
            <a:pPr lvl="1"/>
            <a:r>
              <a:t>Sampler 2: 105.088</a:t>
            </a:r>
          </a:p>
          <a:p>
            <a:r>
              <a:t>Sampler Offset (rather than -1)</a:t>
            </a:r>
          </a:p>
          <a:p>
            <a:pPr lvl="1"/>
            <a:r>
              <a:t>-27.588009899009009</a:t>
            </a:r>
          </a:p>
          <a:p>
            <a:r>
              <a:t>Goodness Of fit </a:t>
            </a:r>
          </a:p>
          <a:p>
            <a:pPr lvl="1"/>
            <a:r>
              <a:t>0.19143740540870605</a:t>
            </a:r>
          </a:p>
          <a:p>
            <a:r>
              <a:t>Sampler 1 Range</a:t>
            </a:r>
          </a:p>
          <a:p>
            <a:pPr lvl="1"/>
            <a:r>
              <a:t>0.010785094999999995</a:t>
            </a:r>
          </a:p>
          <a:p>
            <a:r>
              <a:t>Sampler 2 Range</a:t>
            </a:r>
          </a:p>
          <a:p>
            <a:pPr lvl="1"/>
            <a:r>
              <a:t>0.010796500999999986</a:t>
            </a:r>
          </a:p>
          <a:p>
            <a:r>
              <a:t>DUT output dBm Mean</a:t>
            </a:r>
          </a:p>
          <a:p>
            <a:pPr lvl="1"/>
            <a:r>
              <a:t>9.9834382988129846</a:t>
            </a:r>
          </a:p>
          <a:p>
            <a:r>
              <a:t>DUT input dBm Mean</a:t>
            </a:r>
          </a:p>
          <a:p>
            <a:pPr lvl="1"/>
            <a:r>
              <a:t>10.427166963276113</a:t>
            </a:r>
          </a:p>
          <a:p>
            <a:r>
              <a:t>RMS Error </a:t>
            </a:r>
          </a:p>
          <a:p>
            <a:pPr lvl="1"/>
            <a:r>
              <a:t>0.084925662407453972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95.816</a:t>
            </a:r>
          </a:p>
          <a:p>
            <a:pPr lvl="1"/>
            <a:r>
              <a:t>Sampler 2: 95.816</a:t>
            </a:r>
          </a:p>
          <a:p>
            <a:r>
              <a:t>Sampler Offset (rather than -1)</a:t>
            </a:r>
          </a:p>
          <a:p>
            <a:pPr lvl="1"/>
            <a:r>
              <a:t>-28.508052772407815</a:t>
            </a:r>
          </a:p>
          <a:p>
            <a:r>
              <a:t>Goodness Of fit </a:t>
            </a:r>
          </a:p>
          <a:p>
            <a:pPr lvl="1"/>
            <a:r>
              <a:t>0.061605021756450218</a:t>
            </a:r>
          </a:p>
          <a:p>
            <a:r>
              <a:t>Sampler 1 Range</a:t>
            </a:r>
          </a:p>
          <a:p>
            <a:pPr lvl="1"/>
            <a:r>
              <a:t>0.011928509000000004</a:t>
            </a:r>
          </a:p>
          <a:p>
            <a:r>
              <a:t>Sampler 2 Range</a:t>
            </a:r>
          </a:p>
          <a:p>
            <a:pPr lvl="1"/>
            <a:r>
              <a:t>0.010734596000000013</a:t>
            </a:r>
          </a:p>
          <a:p>
            <a:r>
              <a:t>DUT output dBm Mean</a:t>
            </a:r>
          </a:p>
          <a:p>
            <a:pPr lvl="1"/>
            <a:r>
              <a:t>9.9855102414025136</a:t>
            </a:r>
          </a:p>
          <a:p>
            <a:r>
              <a:t>DUT input dBm Mean</a:t>
            </a:r>
          </a:p>
          <a:p>
            <a:pPr lvl="1"/>
            <a:r>
              <a:t>10.500243021423541</a:t>
            </a:r>
          </a:p>
          <a:p>
            <a:r>
              <a:t>RMS Error </a:t>
            </a:r>
          </a:p>
          <a:p>
            <a:pPr lvl="1"/>
            <a:r>
              <a:t>0.063922737242430125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98.995</a:t>
            </a:r>
          </a:p>
          <a:p>
            <a:pPr lvl="1"/>
            <a:r>
              <a:t>Sampler 2: 98.995</a:t>
            </a:r>
          </a:p>
          <a:p>
            <a:r>
              <a:t>Sampler Offset (rather than -1)</a:t>
            </a:r>
          </a:p>
          <a:p>
            <a:pPr lvl="1"/>
            <a:r>
              <a:t>-26.856107667563951</a:t>
            </a:r>
          </a:p>
          <a:p>
            <a:r>
              <a:t>Goodness Of fit </a:t>
            </a:r>
          </a:p>
          <a:p>
            <a:pPr lvl="1"/>
            <a:r>
              <a:t>0.064624118925776131</a:t>
            </a:r>
          </a:p>
          <a:p>
            <a:r>
              <a:t>Sampler 1 Range</a:t>
            </a:r>
          </a:p>
          <a:p>
            <a:pPr lvl="1"/>
            <a:r>
              <a:t>0.012790217999999992</a:t>
            </a:r>
          </a:p>
          <a:p>
            <a:r>
              <a:t>Sampler 2 Range</a:t>
            </a:r>
          </a:p>
          <a:p>
            <a:pPr lvl="1"/>
            <a:r>
              <a:t>0.01051460899999998</a:t>
            </a:r>
          </a:p>
          <a:p>
            <a:r>
              <a:t>DUT output dBm Mean</a:t>
            </a:r>
          </a:p>
          <a:p>
            <a:pPr lvl="1"/>
            <a:r>
              <a:t>10.004714111069593</a:t>
            </a:r>
          </a:p>
          <a:p>
            <a:r>
              <a:t>DUT input dBm Mean</a:t>
            </a:r>
          </a:p>
          <a:p>
            <a:pPr lvl="1"/>
            <a:r>
              <a:t>10.438169518395689</a:t>
            </a:r>
          </a:p>
          <a:p>
            <a:r>
              <a:t>RMS Error </a:t>
            </a:r>
          </a:p>
          <a:p>
            <a:pPr lvl="1"/>
            <a:r>
              <a:t>0.061854242463037307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92.111</a:t>
            </a:r>
          </a:p>
          <a:p>
            <a:pPr lvl="1"/>
            <a:r>
              <a:t>Sampler 2: 92.111</a:t>
            </a:r>
          </a:p>
          <a:p>
            <a:r>
              <a:t>Sampler Offset (rather than -1)</a:t>
            </a:r>
          </a:p>
          <a:p>
            <a:pPr lvl="1"/>
            <a:r>
              <a:t>-25.588006605146948</a:t>
            </a:r>
          </a:p>
          <a:p>
            <a:r>
              <a:t>Goodness Of fit </a:t>
            </a:r>
          </a:p>
          <a:p>
            <a:pPr lvl="1"/>
            <a:r>
              <a:t>0.20829646957105219</a:t>
            </a:r>
          </a:p>
          <a:p>
            <a:r>
              <a:t>Sampler 1 Range</a:t>
            </a:r>
          </a:p>
          <a:p>
            <a:pPr lvl="1"/>
            <a:r>
              <a:t>0.012143113000000011</a:t>
            </a:r>
          </a:p>
          <a:p>
            <a:r>
              <a:t>Sampler 2 Range</a:t>
            </a:r>
          </a:p>
          <a:p>
            <a:pPr lvl="1"/>
            <a:r>
              <a:t>0.011563735000000019</a:t>
            </a:r>
          </a:p>
          <a:p>
            <a:r>
              <a:t>DUT output dBm Mean</a:t>
            </a:r>
          </a:p>
          <a:p>
            <a:pPr lvl="1"/>
            <a:r>
              <a:t>10.026679688693513</a:t>
            </a:r>
          </a:p>
          <a:p>
            <a:r>
              <a:t>DUT input dBm Mean</a:t>
            </a:r>
          </a:p>
          <a:p>
            <a:pPr lvl="1"/>
            <a:r>
              <a:t>10.510261004347237</a:t>
            </a:r>
          </a:p>
          <a:p>
            <a:r>
              <a:t>RMS Error </a:t>
            </a:r>
          </a:p>
          <a:p>
            <a:pPr lvl="1"/>
            <a:r>
              <a:t>0.093849151409886464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108.070</a:t>
            </a:r>
          </a:p>
          <a:p>
            <a:pPr lvl="1"/>
            <a:r>
              <a:t>Sampler 2: 108.070</a:t>
            </a:r>
          </a:p>
          <a:p>
            <a:r>
              <a:t>Sampler Offset (rather than -1)</a:t>
            </a:r>
          </a:p>
          <a:p>
            <a:pPr lvl="1"/>
            <a:r>
              <a:t>-31.833209601388777</a:t>
            </a:r>
          </a:p>
          <a:p>
            <a:r>
              <a:t>Goodness Of fit </a:t>
            </a:r>
          </a:p>
          <a:p>
            <a:pPr lvl="1"/>
            <a:r>
              <a:t>0.098974618502008657</a:t>
            </a:r>
          </a:p>
          <a:p>
            <a:r>
              <a:t>Sampler 1 Range</a:t>
            </a:r>
          </a:p>
          <a:p>
            <a:pPr lvl="1"/>
            <a:r>
              <a:t>0.012595155999999996</a:t>
            </a:r>
          </a:p>
          <a:p>
            <a:r>
              <a:t>Sampler 2 Range</a:t>
            </a:r>
          </a:p>
          <a:p>
            <a:pPr lvl="1"/>
            <a:r>
              <a:t>0.01050669500000001</a:t>
            </a:r>
          </a:p>
          <a:p>
            <a:r>
              <a:t>DUT output dBm Mean</a:t>
            </a:r>
          </a:p>
          <a:p>
            <a:pPr lvl="1"/>
            <a:r>
              <a:t>9.994427322269738</a:t>
            </a:r>
          </a:p>
          <a:p>
            <a:r>
              <a:t>DUT input dBm Mean</a:t>
            </a:r>
          </a:p>
          <a:p>
            <a:pPr lvl="1"/>
            <a:r>
              <a:t>10.504426765498893</a:t>
            </a:r>
          </a:p>
          <a:p>
            <a:r>
              <a:t>RMS Error </a:t>
            </a:r>
          </a:p>
          <a:p>
            <a:pPr lvl="1"/>
            <a:r>
              <a:t>0.089942039917591615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47.849</a:t>
            </a:r>
          </a:p>
          <a:p>
            <a:pPr lvl="1"/>
            <a:r>
              <a:t>Sampler 2: 47.849</a:t>
            </a:r>
          </a:p>
          <a:p>
            <a:r>
              <a:t>Sampler Offset (rather than -1)</a:t>
            </a:r>
          </a:p>
          <a:p>
            <a:pPr lvl="1"/>
            <a:r>
              <a:t>-15.386639509883347</a:t>
            </a:r>
          </a:p>
          <a:p>
            <a:r>
              <a:t>Goodness Of fit </a:t>
            </a:r>
          </a:p>
          <a:p>
            <a:pPr lvl="1"/>
            <a:r>
              <a:t>0.28996251278372265</a:t>
            </a:r>
          </a:p>
          <a:p>
            <a:r>
              <a:t>Sampler 1 Range</a:t>
            </a:r>
          </a:p>
          <a:p>
            <a:pPr lvl="1"/>
            <a:r>
              <a:t>0.012966223999999998</a:t>
            </a:r>
          </a:p>
          <a:p>
            <a:r>
              <a:t>Sampler 2 Range</a:t>
            </a:r>
          </a:p>
          <a:p>
            <a:pPr lvl="1"/>
            <a:r>
              <a:t>0.010764228000000015</a:t>
            </a:r>
          </a:p>
          <a:p>
            <a:r>
              <a:t>DUT output dBm Mean</a:t>
            </a:r>
          </a:p>
          <a:p>
            <a:pPr lvl="1"/>
            <a:r>
              <a:t>10.012228990766404</a:t>
            </a:r>
          </a:p>
          <a:p>
            <a:r>
              <a:t>DUT input dBm Mean</a:t>
            </a:r>
          </a:p>
          <a:p>
            <a:pPr lvl="1"/>
            <a:r>
              <a:t>10.50920358349101</a:t>
            </a:r>
          </a:p>
          <a:p>
            <a:r>
              <a:t>RMS Error </a:t>
            </a:r>
          </a:p>
          <a:p>
            <a:pPr lvl="1"/>
            <a:r>
              <a:t>0.11478505096262447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10.000000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86.776</a:t>
            </a:r>
          </a:p>
          <a:p>
            <a:pPr lvl="1"/>
            <a:r>
              <a:t>Sampler 2: 86.776</a:t>
            </a:r>
          </a:p>
          <a:p>
            <a:r>
              <a:t>Sampler Offset (rather than -1)</a:t>
            </a:r>
          </a:p>
          <a:p>
            <a:pPr lvl="1"/>
            <a:r>
              <a:t>-23.640405238715648</a:t>
            </a:r>
          </a:p>
          <a:p>
            <a:r>
              <a:t>Goodness Of fit </a:t>
            </a:r>
          </a:p>
          <a:p>
            <a:pPr lvl="1"/>
            <a:r>
              <a:t>0.27940711170789884</a:t>
            </a:r>
          </a:p>
          <a:p>
            <a:r>
              <a:t>Sampler 1 Range</a:t>
            </a:r>
          </a:p>
          <a:p>
            <a:pPr lvl="1"/>
            <a:r>
              <a:t>0.011596018999999985</a:t>
            </a:r>
          </a:p>
          <a:p>
            <a:r>
              <a:t>Sampler 2 Range</a:t>
            </a:r>
          </a:p>
          <a:p>
            <a:pPr lvl="1"/>
            <a:r>
              <a:t>0.012488795999999996</a:t>
            </a:r>
          </a:p>
          <a:p>
            <a:r>
              <a:t>DUT output dBm Mean</a:t>
            </a:r>
          </a:p>
          <a:p>
            <a:pPr lvl="1"/>
            <a:r>
              <a:t>10.001372293408766</a:t>
            </a:r>
          </a:p>
          <a:p>
            <a:r>
              <a:t>DUT input dBm Mean</a:t>
            </a:r>
          </a:p>
          <a:p>
            <a:pPr lvl="1"/>
            <a:r>
              <a:t>10.500631030572837</a:t>
            </a:r>
          </a:p>
          <a:p>
            <a:r>
              <a:t>RMS Error </a:t>
            </a:r>
          </a:p>
          <a:p>
            <a:pPr lvl="1"/>
            <a:r>
              <a:t>0.11392040077224921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64.470</a:t>
            </a:r>
          </a:p>
          <a:p>
            <a:pPr lvl="1"/>
            <a:r>
              <a:t>Sampler 2: 64.470</a:t>
            </a:r>
          </a:p>
          <a:p>
            <a:r>
              <a:t>Sampler Offset (rather than -1)</a:t>
            </a:r>
          </a:p>
          <a:p>
            <a:pPr lvl="1"/>
            <a:r>
              <a:t>-18.648116679334894</a:t>
            </a:r>
          </a:p>
          <a:p>
            <a:r>
              <a:t>Goodness Of fit </a:t>
            </a:r>
          </a:p>
          <a:p>
            <a:pPr lvl="1"/>
            <a:r>
              <a:t>0.17822415173155948</a:t>
            </a:r>
          </a:p>
          <a:p>
            <a:r>
              <a:t>Sampler 1 Range</a:t>
            </a:r>
          </a:p>
          <a:p>
            <a:pPr lvl="1"/>
            <a:r>
              <a:t>0.016885579000000012</a:t>
            </a:r>
          </a:p>
          <a:p>
            <a:r>
              <a:t>Sampler 2 Range</a:t>
            </a:r>
          </a:p>
          <a:p>
            <a:pPr lvl="1"/>
            <a:r>
              <a:t>0.015688879999999988</a:t>
            </a:r>
          </a:p>
          <a:p>
            <a:r>
              <a:t>DUT output dBm Mean</a:t>
            </a:r>
          </a:p>
          <a:p>
            <a:pPr lvl="1"/>
            <a:r>
              <a:t>11.962074148866416</a:t>
            </a:r>
          </a:p>
          <a:p>
            <a:r>
              <a:t>DUT input dBm Mean</a:t>
            </a:r>
          </a:p>
          <a:p>
            <a:pPr lvl="1"/>
            <a:r>
              <a:t>12.340633383246816</a:t>
            </a:r>
          </a:p>
          <a:p>
            <a:r>
              <a:t>RMS Error </a:t>
            </a:r>
          </a:p>
          <a:p>
            <a:pPr lvl="1"/>
            <a:r>
              <a:t>0.094655254605905306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277.524</a:t>
            </a:r>
          </a:p>
          <a:p>
            <a:pPr lvl="1"/>
            <a:r>
              <a:t>Sampler 2: 277.524</a:t>
            </a:r>
          </a:p>
          <a:p>
            <a:r>
              <a:t>Sampler Offset (rather than -1)</a:t>
            </a:r>
          </a:p>
          <a:p>
            <a:pPr lvl="1"/>
            <a:r>
              <a:t>-5.4613475587346052</a:t>
            </a:r>
          </a:p>
          <a:p>
            <a:r>
              <a:t>Goodness Of fit </a:t>
            </a:r>
          </a:p>
          <a:p>
            <a:pPr lvl="1"/>
            <a:r>
              <a:t>0.22150958712904584</a:t>
            </a:r>
          </a:p>
          <a:p>
            <a:r>
              <a:t>Sampler 1 Range</a:t>
            </a:r>
          </a:p>
          <a:p>
            <a:pPr lvl="1"/>
            <a:r>
              <a:t>0.0014482751200000001</a:t>
            </a:r>
          </a:p>
          <a:p>
            <a:r>
              <a:t>Sampler 2 Range</a:t>
            </a:r>
          </a:p>
          <a:p>
            <a:pPr lvl="1"/>
            <a:r>
              <a:t>0.0013505879599999999</a:t>
            </a:r>
          </a:p>
          <a:p>
            <a:r>
              <a:t>DUT output dBm Mean</a:t>
            </a:r>
          </a:p>
          <a:p>
            <a:pPr lvl="1"/>
            <a:r>
              <a:t>16.018695872269742</a:t>
            </a:r>
          </a:p>
          <a:p>
            <a:r>
              <a:t>DUT input dBm Mean</a:t>
            </a:r>
          </a:p>
          <a:p>
            <a:pPr lvl="1"/>
            <a:r>
              <a:t>16.536042265498892</a:t>
            </a:r>
          </a:p>
          <a:p>
            <a:r>
              <a:t>RMS Error </a:t>
            </a:r>
          </a:p>
          <a:p>
            <a:pPr lvl="1"/>
            <a:r>
              <a:t>0.10416404087090562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66.213</a:t>
            </a:r>
          </a:p>
          <a:p>
            <a:pPr lvl="1"/>
            <a:r>
              <a:t>Sampler 2: 66.213</a:t>
            </a:r>
          </a:p>
          <a:p>
            <a:r>
              <a:t>Sampler Offset (rather than -1)</a:t>
            </a:r>
          </a:p>
          <a:p>
            <a:pPr lvl="1"/>
            <a:r>
              <a:t>-19.94324321368196</a:t>
            </a:r>
          </a:p>
          <a:p>
            <a:r>
              <a:t>Goodness Of fit </a:t>
            </a:r>
          </a:p>
          <a:p>
            <a:pPr lvl="1"/>
            <a:r>
              <a:t>0.14073782567334303</a:t>
            </a:r>
          </a:p>
          <a:p>
            <a:r>
              <a:t>Sampler 1 Range</a:t>
            </a:r>
          </a:p>
          <a:p>
            <a:pPr lvl="1"/>
            <a:r>
              <a:t>0.020874276999999997</a:t>
            </a:r>
          </a:p>
          <a:p>
            <a:r>
              <a:t>Sampler 2 Range</a:t>
            </a:r>
          </a:p>
          <a:p>
            <a:pPr lvl="1"/>
            <a:r>
              <a:t>0.016521178999999997</a:t>
            </a:r>
          </a:p>
          <a:p>
            <a:r>
              <a:t>DUT output dBm Mean</a:t>
            </a:r>
          </a:p>
          <a:p>
            <a:pPr lvl="1"/>
            <a:r>
              <a:t>11.946023048207037</a:t>
            </a:r>
          </a:p>
          <a:p>
            <a:r>
              <a:t>DUT input dBm Mean</a:t>
            </a:r>
          </a:p>
          <a:p>
            <a:pPr lvl="1"/>
            <a:r>
              <a:t>12.500793737583091</a:t>
            </a:r>
          </a:p>
          <a:p>
            <a:r>
              <a:t>RMS Error </a:t>
            </a:r>
          </a:p>
          <a:p>
            <a:pPr lvl="1"/>
            <a:r>
              <a:t>0.086364308948957025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55.551</a:t>
            </a:r>
          </a:p>
          <a:p>
            <a:pPr lvl="1"/>
            <a:r>
              <a:t>Sampler 2: 55.551</a:t>
            </a:r>
          </a:p>
          <a:p>
            <a:r>
              <a:t>Sampler Offset (rather than -1)</a:t>
            </a:r>
          </a:p>
          <a:p>
            <a:pPr lvl="1"/>
            <a:r>
              <a:t>-17.355189506912275</a:t>
            </a:r>
          </a:p>
          <a:p>
            <a:r>
              <a:t>Goodness Of fit </a:t>
            </a:r>
          </a:p>
          <a:p>
            <a:pPr lvl="1"/>
            <a:r>
              <a:t>0.14579335783044997</a:t>
            </a:r>
          </a:p>
          <a:p>
            <a:r>
              <a:t>Sampler 1 Range</a:t>
            </a:r>
          </a:p>
          <a:p>
            <a:pPr lvl="1"/>
            <a:r>
              <a:t>0.018450012999999987</a:t>
            </a:r>
          </a:p>
          <a:p>
            <a:r>
              <a:t>Sampler 2 Range</a:t>
            </a:r>
          </a:p>
          <a:p>
            <a:pPr lvl="1"/>
            <a:r>
              <a:t>0.015665194999999993</a:t>
            </a:r>
          </a:p>
          <a:p>
            <a:r>
              <a:t>DUT output dBm Mean</a:t>
            </a:r>
          </a:p>
          <a:p>
            <a:pPr lvl="1"/>
            <a:r>
              <a:t>11.987401901157417</a:t>
            </a:r>
          </a:p>
          <a:p>
            <a:r>
              <a:t>DUT input dBm Mean</a:t>
            </a:r>
          </a:p>
          <a:p>
            <a:pPr lvl="1"/>
            <a:r>
              <a:t>12.410640744257156</a:t>
            </a:r>
          </a:p>
          <a:p>
            <a:r>
              <a:t>RMS Error </a:t>
            </a:r>
          </a:p>
          <a:p>
            <a:pPr lvl="1"/>
            <a:r>
              <a:t>0.079949171129314753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80.354</a:t>
            </a:r>
          </a:p>
          <a:p>
            <a:pPr lvl="1"/>
            <a:r>
              <a:t>Sampler 2: 80.354</a:t>
            </a:r>
          </a:p>
          <a:p>
            <a:r>
              <a:t>Sampler Offset (rather than -1)</a:t>
            </a:r>
          </a:p>
          <a:p>
            <a:pPr lvl="1"/>
            <a:r>
              <a:t>-21.813676804441208</a:t>
            </a:r>
          </a:p>
          <a:p>
            <a:r>
              <a:t>Goodness Of fit </a:t>
            </a:r>
          </a:p>
          <a:p>
            <a:pPr lvl="1"/>
            <a:r>
              <a:t>0.16486277776247893</a:t>
            </a:r>
          </a:p>
          <a:p>
            <a:r>
              <a:t>Sampler 1 Range</a:t>
            </a:r>
          </a:p>
          <a:p>
            <a:pPr lvl="1"/>
            <a:r>
              <a:t>0.01600753399999999</a:t>
            </a:r>
          </a:p>
          <a:p>
            <a:r>
              <a:t>Sampler 2 Range</a:t>
            </a:r>
          </a:p>
          <a:p>
            <a:pPr lvl="1"/>
            <a:r>
              <a:t>0.015651976999999984</a:t>
            </a:r>
          </a:p>
          <a:p>
            <a:r>
              <a:t>DUT output dBm Mean</a:t>
            </a:r>
          </a:p>
          <a:p>
            <a:pPr lvl="1"/>
            <a:r>
              <a:t>11.965066332146314</a:t>
            </a:r>
          </a:p>
          <a:p>
            <a:r>
              <a:t>DUT input dBm Mean</a:t>
            </a:r>
          </a:p>
          <a:p>
            <a:pPr lvl="1"/>
            <a:r>
              <a:t>12.410148463276112</a:t>
            </a:r>
          </a:p>
          <a:p>
            <a:r>
              <a:t>RMS Error </a:t>
            </a:r>
          </a:p>
          <a:p>
            <a:pPr lvl="1"/>
            <a:r>
              <a:t>0.074721877990347199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68.733</a:t>
            </a:r>
          </a:p>
          <a:p>
            <a:pPr lvl="1"/>
            <a:r>
              <a:t>Sampler 2: 68.733</a:t>
            </a:r>
          </a:p>
          <a:p>
            <a:r>
              <a:t>Sampler Offset (rather than -1)</a:t>
            </a:r>
          </a:p>
          <a:p>
            <a:pPr lvl="1"/>
            <a:r>
              <a:t>-20.764033488139241</a:t>
            </a:r>
          </a:p>
          <a:p>
            <a:r>
              <a:t>Goodness Of fit </a:t>
            </a:r>
          </a:p>
          <a:p>
            <a:pPr lvl="1"/>
            <a:r>
              <a:t>0.069844008270929431</a:t>
            </a:r>
          </a:p>
          <a:p>
            <a:r>
              <a:t>Sampler 1 Range</a:t>
            </a:r>
          </a:p>
          <a:p>
            <a:pPr lvl="1"/>
            <a:r>
              <a:t>0.017508558000000007</a:t>
            </a:r>
          </a:p>
          <a:p>
            <a:r>
              <a:t>Sampler 2 Range</a:t>
            </a:r>
          </a:p>
          <a:p>
            <a:pPr lvl="1"/>
            <a:r>
              <a:t>0.015968595000000002</a:t>
            </a:r>
          </a:p>
          <a:p>
            <a:r>
              <a:t>DUT output dBm Mean</a:t>
            </a:r>
          </a:p>
          <a:p>
            <a:pPr lvl="1"/>
            <a:r>
              <a:t>11.956894758069181</a:t>
            </a:r>
          </a:p>
          <a:p>
            <a:r>
              <a:t>DUT input dBm Mean</a:t>
            </a:r>
          </a:p>
          <a:p>
            <a:pPr lvl="1"/>
            <a:r>
              <a:t>12.473272354756878</a:t>
            </a:r>
          </a:p>
          <a:p>
            <a:r>
              <a:t>RMS Error </a:t>
            </a:r>
          </a:p>
          <a:p>
            <a:pPr lvl="1"/>
            <a:r>
              <a:t>0.062120469488863267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69.736</a:t>
            </a:r>
          </a:p>
          <a:p>
            <a:pPr lvl="1"/>
            <a:r>
              <a:t>Sampler 2: 69.736</a:t>
            </a:r>
          </a:p>
          <a:p>
            <a:r>
              <a:t>Sampler Offset (rather than -1)</a:t>
            </a:r>
          </a:p>
          <a:p>
            <a:pPr lvl="1"/>
            <a:r>
              <a:t>-19.723594685125626</a:t>
            </a:r>
          </a:p>
          <a:p>
            <a:r>
              <a:t>Goodness Of fit </a:t>
            </a:r>
          </a:p>
          <a:p>
            <a:pPr lvl="1"/>
            <a:r>
              <a:t>0.072090793800809835</a:t>
            </a:r>
          </a:p>
          <a:p>
            <a:r>
              <a:t>Sampler 1 Range</a:t>
            </a:r>
          </a:p>
          <a:p>
            <a:pPr lvl="1"/>
            <a:r>
              <a:t>0.018746940000000017</a:t>
            </a:r>
          </a:p>
          <a:p>
            <a:r>
              <a:t>Sampler 2 Range</a:t>
            </a:r>
          </a:p>
          <a:p>
            <a:pPr lvl="1"/>
            <a:r>
              <a:t>0.015228747999999986</a:t>
            </a:r>
          </a:p>
          <a:p>
            <a:r>
              <a:t>DUT output dBm Mean</a:t>
            </a:r>
          </a:p>
          <a:p>
            <a:pPr lvl="1"/>
            <a:r>
              <a:t>11.980638194402927</a:t>
            </a:r>
          </a:p>
          <a:p>
            <a:r>
              <a:t>DUT input dBm Mean</a:t>
            </a:r>
          </a:p>
          <a:p>
            <a:pPr lvl="1"/>
            <a:r>
              <a:t>12.416053185062356</a:t>
            </a:r>
          </a:p>
          <a:p>
            <a:r>
              <a:t>RMS Error </a:t>
            </a:r>
          </a:p>
          <a:p>
            <a:pPr lvl="1"/>
            <a:r>
              <a:t>0.068832460874359305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60.221</a:t>
            </a:r>
          </a:p>
          <a:p>
            <a:pPr lvl="1"/>
            <a:r>
              <a:t>Sampler 2: 60.221</a:t>
            </a:r>
          </a:p>
          <a:p>
            <a:r>
              <a:t>Sampler Offset (rather than -1)</a:t>
            </a:r>
          </a:p>
          <a:p>
            <a:pPr lvl="1"/>
            <a:r>
              <a:t>-17.111571277888288</a:t>
            </a:r>
          </a:p>
          <a:p>
            <a:r>
              <a:t>Goodness Of fit </a:t>
            </a:r>
          </a:p>
          <a:p>
            <a:pPr lvl="1"/>
            <a:r>
              <a:t>0.21608238433136281</a:t>
            </a:r>
          </a:p>
          <a:p>
            <a:r>
              <a:t>Sampler 1 Range</a:t>
            </a:r>
          </a:p>
          <a:p>
            <a:pPr lvl="1"/>
            <a:r>
              <a:t>0.017904447999999989</a:t>
            </a:r>
          </a:p>
          <a:p>
            <a:r>
              <a:t>Sampler 2 Range</a:t>
            </a:r>
          </a:p>
          <a:p>
            <a:pPr lvl="1"/>
            <a:r>
              <a:t>0.017097200000000007</a:t>
            </a:r>
          </a:p>
          <a:p>
            <a:r>
              <a:t>DUT output dBm Mean</a:t>
            </a:r>
          </a:p>
          <a:p>
            <a:pPr lvl="1"/>
            <a:r>
              <a:t>12.003408738693512</a:t>
            </a:r>
          </a:p>
          <a:p>
            <a:r>
              <a:t>DUT input dBm Mean</a:t>
            </a:r>
          </a:p>
          <a:p>
            <a:pPr lvl="1"/>
            <a:r>
              <a:t>12.486450004347239</a:t>
            </a:r>
          </a:p>
          <a:p>
            <a:r>
              <a:t>RMS Error </a:t>
            </a:r>
          </a:p>
          <a:p>
            <a:pPr lvl="1"/>
            <a:r>
              <a:t>0.099183018045420193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77.472</a:t>
            </a:r>
          </a:p>
          <a:p>
            <a:pPr lvl="1"/>
            <a:r>
              <a:t>Sampler 2: 77.472</a:t>
            </a:r>
          </a:p>
          <a:p>
            <a:r>
              <a:t>Sampler Offset (rather than -1)</a:t>
            </a:r>
          </a:p>
          <a:p>
            <a:pPr lvl="1"/>
            <a:r>
              <a:t>-23.414683979164575</a:t>
            </a:r>
          </a:p>
          <a:p>
            <a:r>
              <a:t>Goodness Of fit </a:t>
            </a:r>
          </a:p>
          <a:p>
            <a:pPr lvl="1"/>
            <a:r>
              <a:t>0.076828466694806252</a:t>
            </a:r>
          </a:p>
          <a:p>
            <a:r>
              <a:t>Sampler 1 Range</a:t>
            </a:r>
          </a:p>
          <a:p>
            <a:pPr lvl="1"/>
            <a:r>
              <a:t>0.018226338000000009</a:t>
            </a:r>
          </a:p>
          <a:p>
            <a:r>
              <a:t>Sampler 2 Range</a:t>
            </a:r>
          </a:p>
          <a:p>
            <a:pPr lvl="1"/>
            <a:r>
              <a:t>0.015800557999999992</a:t>
            </a:r>
          </a:p>
          <a:p>
            <a:r>
              <a:t>DUT output dBm Mean</a:t>
            </a:r>
          </a:p>
          <a:p>
            <a:pPr lvl="1"/>
            <a:r>
              <a:t>11.976710622269742</a:t>
            </a:r>
          </a:p>
          <a:p>
            <a:r>
              <a:t>DUT input dBm Mean</a:t>
            </a:r>
          </a:p>
          <a:p>
            <a:pPr lvl="1"/>
            <a:r>
              <a:t>12.488137098832226</a:t>
            </a:r>
          </a:p>
          <a:p>
            <a:r>
              <a:t>RMS Error </a:t>
            </a:r>
          </a:p>
          <a:p>
            <a:pPr lvl="1"/>
            <a:r>
              <a:t>0.064060960249441939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31.065</a:t>
            </a:r>
          </a:p>
          <a:p>
            <a:pPr lvl="1"/>
            <a:r>
              <a:t>Sampler 2: 31.065</a:t>
            </a:r>
          </a:p>
          <a:p>
            <a:r>
              <a:t>Sampler Offset (rather than -1)</a:t>
            </a:r>
          </a:p>
          <a:p>
            <a:pPr lvl="1"/>
            <a:r>
              <a:t>-10.229565046748773</a:t>
            </a:r>
          </a:p>
          <a:p>
            <a:r>
              <a:t>Goodness Of fit </a:t>
            </a:r>
          </a:p>
          <a:p>
            <a:pPr lvl="1"/>
            <a:r>
              <a:t>0.33300106644960448</a:t>
            </a:r>
          </a:p>
          <a:p>
            <a:r>
              <a:t>Sampler 1 Range</a:t>
            </a:r>
          </a:p>
          <a:p>
            <a:pPr lvl="1"/>
            <a:r>
              <a:t>0.019137532000000013</a:t>
            </a:r>
          </a:p>
          <a:p>
            <a:r>
              <a:t>Sampler 2 Range</a:t>
            </a:r>
          </a:p>
          <a:p>
            <a:pPr lvl="1"/>
            <a:r>
              <a:t>0.015658366000000007</a:t>
            </a:r>
          </a:p>
          <a:p>
            <a:r>
              <a:t>DUT output dBm Mean</a:t>
            </a:r>
          </a:p>
          <a:p>
            <a:pPr lvl="1"/>
            <a:r>
              <a:t>11.991057524099737</a:t>
            </a:r>
          </a:p>
          <a:p>
            <a:r>
              <a:t>DUT input dBm Mean</a:t>
            </a:r>
          </a:p>
          <a:p>
            <a:pPr lvl="1"/>
            <a:r>
              <a:t>12.489418250157678</a:t>
            </a:r>
          </a:p>
          <a:p>
            <a:r>
              <a:t>RMS Error </a:t>
            </a:r>
          </a:p>
          <a:p>
            <a:pPr lvl="1"/>
            <a:r>
              <a:t>0.12459726291235401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12.000000 dBm Output Power 1.50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67.150</a:t>
            </a:r>
          </a:p>
          <a:p>
            <a:pPr lvl="1"/>
            <a:r>
              <a:t>Sampler 2: 67.150</a:t>
            </a:r>
          </a:p>
          <a:p>
            <a:r>
              <a:t>Sampler Offset (rather than -1)</a:t>
            </a:r>
          </a:p>
          <a:p>
            <a:pPr lvl="1"/>
            <a:r>
              <a:t>-18.849878690573622</a:t>
            </a:r>
          </a:p>
          <a:p>
            <a:r>
              <a:t>Goodness Of fit </a:t>
            </a:r>
          </a:p>
          <a:p>
            <a:pPr lvl="1"/>
            <a:r>
              <a:t>0.18451676595501654</a:t>
            </a:r>
          </a:p>
          <a:p>
            <a:r>
              <a:t>Sampler 1 Range</a:t>
            </a:r>
          </a:p>
          <a:p>
            <a:pPr lvl="1"/>
            <a:r>
              <a:t>0.01693072000000001</a:t>
            </a:r>
          </a:p>
          <a:p>
            <a:r>
              <a:t>Sampler 2 Range</a:t>
            </a:r>
          </a:p>
          <a:p>
            <a:pPr lvl="1"/>
            <a:r>
              <a:t>0.017886903999999981</a:t>
            </a:r>
          </a:p>
          <a:p>
            <a:r>
              <a:t>DUT output dBm Mean</a:t>
            </a:r>
          </a:p>
          <a:p>
            <a:pPr lvl="1"/>
            <a:r>
              <a:t>11.9751175267421</a:t>
            </a:r>
          </a:p>
          <a:p>
            <a:r>
              <a:t>DUT input dBm Mean</a:t>
            </a:r>
          </a:p>
          <a:p>
            <a:pPr lvl="1"/>
            <a:r>
              <a:t>12.475797197239501</a:t>
            </a:r>
          </a:p>
          <a:p>
            <a:r>
              <a:t>RMS Error </a:t>
            </a:r>
          </a:p>
          <a:p>
            <a:pPr lvl="1"/>
            <a:r>
              <a:t>0.08408474351771221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219.135</a:t>
            </a:r>
          </a:p>
          <a:p>
            <a:pPr lvl="1"/>
            <a:r>
              <a:t>Sampler 2: 219.135</a:t>
            </a:r>
          </a:p>
          <a:p>
            <a:r>
              <a:t>Sampler Offset (rather than -1)</a:t>
            </a:r>
          </a:p>
          <a:p>
            <a:pPr lvl="1"/>
            <a:r>
              <a:t>-116.99240326018253</a:t>
            </a:r>
          </a:p>
          <a:p>
            <a:r>
              <a:t>Goodness Of fit </a:t>
            </a:r>
          </a:p>
          <a:p>
            <a:pPr lvl="1"/>
            <a:r>
              <a:t>0.15361053440152858</a:t>
            </a:r>
          </a:p>
          <a:p>
            <a:r>
              <a:t>Sampler 1 Range</a:t>
            </a:r>
          </a:p>
          <a:p>
            <a:pPr lvl="1"/>
            <a:r>
              <a:t>0.0045692430000000006</a:t>
            </a:r>
          </a:p>
          <a:p>
            <a:r>
              <a:t>Sampler 2 Range</a:t>
            </a:r>
          </a:p>
          <a:p>
            <a:pPr lvl="1"/>
            <a:r>
              <a:t>0.0045769679999999591</a:t>
            </a:r>
          </a:p>
          <a:p>
            <a:r>
              <a:t>DUT output dBm Mean</a:t>
            </a:r>
          </a:p>
          <a:p>
            <a:pPr lvl="1"/>
            <a:r>
              <a:t>5.943749032199749</a:t>
            </a:r>
          </a:p>
          <a:p>
            <a:r>
              <a:t>DUT input dBm Mean</a:t>
            </a:r>
          </a:p>
          <a:p>
            <a:pPr lvl="1"/>
            <a:r>
              <a:t>6.3194050499134811</a:t>
            </a:r>
          </a:p>
          <a:p>
            <a:r>
              <a:t>RMS Error </a:t>
            </a:r>
          </a:p>
          <a:p>
            <a:pPr lvl="1"/>
            <a:r>
              <a:t>0.10142547655796245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16.000000 dBm Output Power 1.00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168.872</a:t>
            </a:r>
          </a:p>
          <a:p>
            <a:pPr lvl="1"/>
            <a:r>
              <a:t>Sampler 2: 168.872</a:t>
            </a:r>
          </a:p>
          <a:p>
            <a:r>
              <a:t>Sampler Offset (rather than -1)</a:t>
            </a:r>
          </a:p>
          <a:p>
            <a:pPr lvl="1"/>
            <a:r>
              <a:t>-4.4976057232664193</a:t>
            </a:r>
          </a:p>
          <a:p>
            <a:r>
              <a:t>Goodness Of fit </a:t>
            </a:r>
          </a:p>
          <a:p>
            <a:pPr lvl="1"/>
            <a:r>
              <a:t>0.26037015903611627</a:t>
            </a:r>
          </a:p>
          <a:p>
            <a:r>
              <a:t>Sampler 1 Range</a:t>
            </a:r>
          </a:p>
          <a:p>
            <a:pPr lvl="1"/>
            <a:r>
              <a:t>0.0017959361399999992</a:t>
            </a:r>
          </a:p>
          <a:p>
            <a:r>
              <a:t>Sampler 2 Range</a:t>
            </a:r>
          </a:p>
          <a:p>
            <a:pPr lvl="1"/>
            <a:r>
              <a:t>0.0012089034299999999</a:t>
            </a:r>
          </a:p>
          <a:p>
            <a:r>
              <a:t>DUT output dBm Mean</a:t>
            </a:r>
          </a:p>
          <a:p>
            <a:pPr lvl="1"/>
            <a:r>
              <a:t>16.019020540766405</a:t>
            </a:r>
          </a:p>
          <a:p>
            <a:r>
              <a:t>DUT input dBm Mean</a:t>
            </a:r>
          </a:p>
          <a:p>
            <a:pPr lvl="1"/>
            <a:r>
              <a:t>16.521409250157678</a:t>
            </a:r>
          </a:p>
          <a:p>
            <a:r>
              <a:t>RMS Error </a:t>
            </a:r>
          </a:p>
          <a:p>
            <a:pPr lvl="1"/>
            <a:r>
              <a:t>0.10667915602199654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10.60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166.404</a:t>
            </a:r>
          </a:p>
          <a:p>
            <a:pPr lvl="1"/>
            <a:r>
              <a:t>Sampler 2: 166.404</a:t>
            </a:r>
          </a:p>
          <a:p>
            <a:r>
              <a:t>Sampler Offset (rather than -1)</a:t>
            </a:r>
          </a:p>
          <a:p>
            <a:pPr lvl="1"/>
            <a:r>
              <a:t>-96.756459387664961</a:t>
            </a:r>
          </a:p>
          <a:p>
            <a:r>
              <a:t>Goodness Of fit </a:t>
            </a:r>
          </a:p>
          <a:p>
            <a:pPr lvl="1"/>
            <a:r>
              <a:t>0.1902096731396905</a:t>
            </a:r>
          </a:p>
          <a:p>
            <a:r>
              <a:t>Sampler 1 Range</a:t>
            </a:r>
          </a:p>
          <a:p>
            <a:pPr lvl="1"/>
            <a:r>
              <a:t>0.0057679620000000154</a:t>
            </a:r>
          </a:p>
          <a:p>
            <a:r>
              <a:t>Sampler 2 Range</a:t>
            </a:r>
          </a:p>
          <a:p>
            <a:pPr lvl="1"/>
            <a:r>
              <a:t>0.0048935099999999898</a:t>
            </a:r>
          </a:p>
          <a:p>
            <a:r>
              <a:t>DUT output dBm Mean</a:t>
            </a:r>
          </a:p>
          <a:p>
            <a:pPr lvl="1"/>
            <a:r>
              <a:t>5.9394119815403714</a:t>
            </a:r>
          </a:p>
          <a:p>
            <a:r>
              <a:t>DUT input dBm Mean</a:t>
            </a:r>
          </a:p>
          <a:p>
            <a:pPr lvl="1"/>
            <a:r>
              <a:t>6.4895480709164275</a:t>
            </a:r>
          </a:p>
          <a:p>
            <a:r>
              <a:t>RMS Error </a:t>
            </a:r>
          </a:p>
          <a:p>
            <a:pPr lvl="1"/>
            <a:r>
              <a:t>0.10199819344864315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10.70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179.071</a:t>
            </a:r>
          </a:p>
          <a:p>
            <a:pPr lvl="1"/>
            <a:r>
              <a:t>Sampler 2: 179.071</a:t>
            </a:r>
          </a:p>
          <a:p>
            <a:r>
              <a:t>Sampler Offset (rather than -1)</a:t>
            </a:r>
          </a:p>
          <a:p>
            <a:pPr lvl="1"/>
            <a:r>
              <a:t>-105.63169108839324</a:t>
            </a:r>
          </a:p>
          <a:p>
            <a:r>
              <a:t>Goodness Of fit </a:t>
            </a:r>
          </a:p>
          <a:p>
            <a:pPr lvl="1"/>
            <a:r>
              <a:t>0.12850250990501313</a:t>
            </a:r>
          </a:p>
          <a:p>
            <a:r>
              <a:t>Sampler 1 Range</a:t>
            </a:r>
          </a:p>
          <a:p>
            <a:pPr lvl="1"/>
            <a:r>
              <a:t>0.0051025740000000264</a:t>
            </a:r>
          </a:p>
          <a:p>
            <a:r>
              <a:t>Sampler 2 Range</a:t>
            </a:r>
          </a:p>
          <a:p>
            <a:pPr lvl="1"/>
            <a:r>
              <a:t>0.0044653789999999915</a:t>
            </a:r>
          </a:p>
          <a:p>
            <a:r>
              <a:t>DUT output dBm Mean</a:t>
            </a:r>
          </a:p>
          <a:p>
            <a:pPr lvl="1"/>
            <a:r>
              <a:t>5.9718098011574163</a:t>
            </a:r>
          </a:p>
          <a:p>
            <a:r>
              <a:t>DUT input dBm Mean</a:t>
            </a:r>
          </a:p>
          <a:p>
            <a:pPr lvl="1"/>
            <a:r>
              <a:t>6.3898105775904872</a:t>
            </a:r>
          </a:p>
          <a:p>
            <a:r>
              <a:t>RMS Error </a:t>
            </a:r>
          </a:p>
          <a:p>
            <a:pPr lvl="1"/>
            <a:r>
              <a:t>0.07665238749127784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10.80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224.752</a:t>
            </a:r>
          </a:p>
          <a:p>
            <a:pPr lvl="1"/>
            <a:r>
              <a:t>Sampler 2: 224.752</a:t>
            </a:r>
          </a:p>
          <a:p>
            <a:r>
              <a:t>Sampler Offset (rather than -1)</a:t>
            </a:r>
          </a:p>
          <a:p>
            <a:pPr lvl="1"/>
            <a:r>
              <a:t>-113.71666618219417</a:t>
            </a:r>
          </a:p>
          <a:p>
            <a:r>
              <a:t>Goodness Of fit </a:t>
            </a:r>
          </a:p>
          <a:p>
            <a:pPr lvl="1"/>
            <a:r>
              <a:t>0.13171314476024742</a:t>
            </a:r>
          </a:p>
          <a:p>
            <a:r>
              <a:t>Sampler 1 Range</a:t>
            </a:r>
          </a:p>
          <a:p>
            <a:pPr lvl="1"/>
            <a:r>
              <a:t>0.0044584999999999764</a:t>
            </a:r>
          </a:p>
          <a:p>
            <a:r>
              <a:t>Sampler 2 Range</a:t>
            </a:r>
          </a:p>
          <a:p>
            <a:pPr lvl="1"/>
            <a:r>
              <a:t>0.0046197060000000012</a:t>
            </a:r>
          </a:p>
          <a:p>
            <a:r>
              <a:t>DUT output dBm Mean</a:t>
            </a:r>
          </a:p>
          <a:p>
            <a:pPr lvl="1"/>
            <a:r>
              <a:t>5.9394734654796499</a:t>
            </a:r>
          </a:p>
          <a:p>
            <a:r>
              <a:t>DUT input dBm Mean</a:t>
            </a:r>
          </a:p>
          <a:p>
            <a:pPr lvl="1"/>
            <a:r>
              <a:t>6.3810132966094466</a:t>
            </a:r>
          </a:p>
          <a:p>
            <a:r>
              <a:t>RMS Error </a:t>
            </a:r>
          </a:p>
          <a:p>
            <a:pPr lvl="1"/>
            <a:r>
              <a:t>0.061970218329365868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10.90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215.612</a:t>
            </a:r>
          </a:p>
          <a:p>
            <a:pPr lvl="1"/>
            <a:r>
              <a:t>Sampler 2: 215.612</a:t>
            </a:r>
          </a:p>
          <a:p>
            <a:r>
              <a:t>Sampler Offset (rather than -1)</a:t>
            </a:r>
          </a:p>
          <a:p>
            <a:pPr lvl="1"/>
            <a:r>
              <a:t>-124.97885155502534</a:t>
            </a:r>
          </a:p>
          <a:p>
            <a:r>
              <a:t>Goodness Of fit </a:t>
            </a:r>
          </a:p>
          <a:p>
            <a:pPr lvl="1"/>
            <a:r>
              <a:t>0.044723616862599028</a:t>
            </a:r>
          </a:p>
          <a:p>
            <a:r>
              <a:t>Sampler 1 Range</a:t>
            </a:r>
          </a:p>
          <a:p>
            <a:pPr lvl="1"/>
            <a:r>
              <a:t>0.0048089250000000194</a:t>
            </a:r>
          </a:p>
          <a:p>
            <a:r>
              <a:t>Sampler 2 Range</a:t>
            </a:r>
          </a:p>
          <a:p>
            <a:pPr lvl="1"/>
            <a:r>
              <a:t>0.0045778960000000257</a:t>
            </a:r>
          </a:p>
          <a:p>
            <a:r>
              <a:t>DUT output dBm Mean</a:t>
            </a:r>
          </a:p>
          <a:p>
            <a:pPr lvl="1"/>
            <a:r>
              <a:t>5.9398610747358473</a:t>
            </a:r>
          </a:p>
          <a:p>
            <a:r>
              <a:t>DUT input dBm Mean</a:t>
            </a:r>
          </a:p>
          <a:p>
            <a:pPr lvl="1"/>
            <a:r>
              <a:t>6.4548931880902085</a:t>
            </a:r>
          </a:p>
          <a:p>
            <a:r>
              <a:t>RMS Error </a:t>
            </a:r>
          </a:p>
          <a:p>
            <a:pPr lvl="1"/>
            <a:r>
              <a:t>0.068451331261219717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11.00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261.885</a:t>
            </a:r>
          </a:p>
          <a:p>
            <a:pPr lvl="1"/>
            <a:r>
              <a:t>Sampler 2: 261.885</a:t>
            </a:r>
          </a:p>
          <a:p>
            <a:r>
              <a:t>Sampler Offset (rather than -1)</a:t>
            </a:r>
          </a:p>
          <a:p>
            <a:pPr lvl="1"/>
            <a:r>
              <a:t>-140.48024589202245</a:t>
            </a:r>
          </a:p>
          <a:p>
            <a:r>
              <a:t>Goodness Of fit </a:t>
            </a:r>
          </a:p>
          <a:p>
            <a:pPr lvl="1"/>
            <a:r>
              <a:t>0.087964337363570483</a:t>
            </a:r>
          </a:p>
          <a:p>
            <a:r>
              <a:t>Sampler 1 Range</a:t>
            </a:r>
          </a:p>
          <a:p>
            <a:pPr lvl="1"/>
            <a:r>
              <a:t>0.0053218429999999928</a:t>
            </a:r>
          </a:p>
          <a:p>
            <a:r>
              <a:t>Sampler 2 Range</a:t>
            </a:r>
          </a:p>
          <a:p>
            <a:pPr lvl="1"/>
            <a:r>
              <a:t>0.0043521770000000126</a:t>
            </a:r>
          </a:p>
          <a:p>
            <a:r>
              <a:t>DUT output dBm Mean</a:t>
            </a:r>
          </a:p>
          <a:p>
            <a:pPr lvl="1"/>
            <a:r>
              <a:t>5.9687441110695927</a:t>
            </a:r>
          </a:p>
          <a:p>
            <a:r>
              <a:t>DUT input dBm Mean</a:t>
            </a:r>
          </a:p>
          <a:p>
            <a:pPr lvl="1"/>
            <a:r>
              <a:t>6.4021433517290234</a:t>
            </a:r>
          </a:p>
          <a:p>
            <a:r>
              <a:t>RMS Error </a:t>
            </a:r>
          </a:p>
          <a:p>
            <a:pPr lvl="1"/>
            <a:r>
              <a:t>0.072893856612737201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11.10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198.379</a:t>
            </a:r>
          </a:p>
          <a:p>
            <a:pPr lvl="1"/>
            <a:r>
              <a:t>Sampler 2: 198.379</a:t>
            </a:r>
          </a:p>
          <a:p>
            <a:r>
              <a:t>Sampler Offset (rather than -1)</a:t>
            </a:r>
          </a:p>
          <a:p>
            <a:pPr lvl="1"/>
            <a:r>
              <a:t>-106.30009222756711</a:t>
            </a:r>
          </a:p>
          <a:p>
            <a:r>
              <a:t>Goodness Of fit </a:t>
            </a:r>
          </a:p>
          <a:p>
            <a:pPr lvl="1"/>
            <a:r>
              <a:t>0.20458066568988409</a:t>
            </a:r>
          </a:p>
          <a:p>
            <a:r>
              <a:t>Sampler 1 Range</a:t>
            </a:r>
          </a:p>
          <a:p>
            <a:pPr lvl="1"/>
            <a:r>
              <a:t>0.0050817620000000452</a:t>
            </a:r>
          </a:p>
          <a:p>
            <a:r>
              <a:t>Sampler 2 Range</a:t>
            </a:r>
          </a:p>
          <a:p>
            <a:pPr lvl="1"/>
            <a:r>
              <a:t>0.00510575000000002</a:t>
            </a:r>
          </a:p>
          <a:p>
            <a:r>
              <a:t>DUT output dBm Mean</a:t>
            </a:r>
          </a:p>
          <a:p>
            <a:pPr lvl="1"/>
            <a:r>
              <a:t>5.9887988553601774</a:t>
            </a:r>
          </a:p>
          <a:p>
            <a:r>
              <a:t>DUT input dBm Mean</a:t>
            </a:r>
          </a:p>
          <a:p>
            <a:pPr lvl="1"/>
            <a:r>
              <a:t>6.4735578376805725</a:t>
            </a:r>
          </a:p>
          <a:p>
            <a:r>
              <a:t>RMS Error </a:t>
            </a:r>
          </a:p>
          <a:p>
            <a:pPr lvl="1"/>
            <a:r>
              <a:t>0.10018138287963292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11.20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227.382</a:t>
            </a:r>
          </a:p>
          <a:p>
            <a:pPr lvl="1"/>
            <a:r>
              <a:t>Sampler 2: 227.382</a:t>
            </a:r>
          </a:p>
          <a:p>
            <a:r>
              <a:t>Sampler Offset (rather than -1)</a:t>
            </a:r>
          </a:p>
          <a:p>
            <a:pPr lvl="1"/>
            <a:r>
              <a:t>-129.09756597785142</a:t>
            </a:r>
          </a:p>
          <a:p>
            <a:r>
              <a:t>Goodness Of fit </a:t>
            </a:r>
          </a:p>
          <a:p>
            <a:pPr lvl="1"/>
            <a:r>
              <a:t>0.11247517273198882</a:t>
            </a:r>
          </a:p>
          <a:p>
            <a:r>
              <a:t>Sampler 1 Range</a:t>
            </a:r>
          </a:p>
          <a:p>
            <a:pPr lvl="1"/>
            <a:r>
              <a:t>0.005243995999999973</a:t>
            </a:r>
          </a:p>
          <a:p>
            <a:r>
              <a:t>Sampler 2 Range</a:t>
            </a:r>
          </a:p>
          <a:p>
            <a:pPr lvl="1"/>
            <a:r>
              <a:t>0.0043834609999999774</a:t>
            </a:r>
          </a:p>
          <a:p>
            <a:r>
              <a:t>DUT output dBm Mean</a:t>
            </a:r>
          </a:p>
          <a:p>
            <a:pPr lvl="1"/>
            <a:r>
              <a:t>5.9564289889364082</a:t>
            </a:r>
          </a:p>
          <a:p>
            <a:r>
              <a:t>DUT input dBm Mean</a:t>
            </a:r>
          </a:p>
          <a:p>
            <a:pPr lvl="1"/>
            <a:r>
              <a:t>6.4671485988322264</a:t>
            </a:r>
          </a:p>
          <a:p>
            <a:r>
              <a:t>RMS Error </a:t>
            </a:r>
          </a:p>
          <a:p>
            <a:pPr lvl="1"/>
            <a:r>
              <a:t>0.082235356666982146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11.30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104.545</a:t>
            </a:r>
          </a:p>
          <a:p>
            <a:pPr lvl="1"/>
            <a:r>
              <a:t>Sampler 2: 104.545</a:t>
            </a:r>
          </a:p>
          <a:p>
            <a:r>
              <a:t>Sampler Offset (rather than -1)</a:t>
            </a:r>
          </a:p>
          <a:p>
            <a:pPr lvl="1"/>
            <a:r>
              <a:t>-66.283106583786562</a:t>
            </a:r>
          </a:p>
          <a:p>
            <a:r>
              <a:t>Goodness Of fit </a:t>
            </a:r>
          </a:p>
          <a:p>
            <a:pPr lvl="1"/>
            <a:r>
              <a:t>0.32256222595755768</a:t>
            </a:r>
          </a:p>
          <a:p>
            <a:r>
              <a:t>Sampler 1 Range</a:t>
            </a:r>
          </a:p>
          <a:p>
            <a:pPr lvl="1"/>
            <a:r>
              <a:t>0.0052610539999999872</a:t>
            </a:r>
          </a:p>
          <a:p>
            <a:r>
              <a:t>Sampler 2 Range</a:t>
            </a:r>
          </a:p>
          <a:p>
            <a:pPr lvl="1"/>
            <a:r>
              <a:t>0.0044621850000000074</a:t>
            </a:r>
          </a:p>
          <a:p>
            <a:r>
              <a:t>DUT output dBm Mean</a:t>
            </a:r>
          </a:p>
          <a:p>
            <a:pPr lvl="1"/>
            <a:r>
              <a:t>5.9789829907664034</a:t>
            </a:r>
          </a:p>
          <a:p>
            <a:r>
              <a:t>DUT input dBm Mean</a:t>
            </a:r>
          </a:p>
          <a:p>
            <a:pPr lvl="1"/>
            <a:r>
              <a:t>6.4775144168243459</a:t>
            </a:r>
          </a:p>
          <a:p>
            <a:r>
              <a:t>RMS Error </a:t>
            </a:r>
          </a:p>
          <a:p>
            <a:pPr lvl="1"/>
            <a:r>
              <a:t>0.12144381195972949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11.40 GHz, 6.000000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0.000</a:t>
            </a:r>
          </a:p>
          <a:p>
            <a:pPr lvl="1"/>
            <a:r>
              <a:t>Sampler 2: 0.000</a:t>
            </a:r>
          </a:p>
          <a:p>
            <a:r>
              <a:t>Sampler Offset (rather than -1)</a:t>
            </a:r>
          </a:p>
          <a:p>
            <a:pPr lvl="1"/>
            <a:r>
              <a:t>-2.9405469234925827</a:t>
            </a:r>
          </a:p>
          <a:p>
            <a:r>
              <a:t>Goodness Of fit </a:t>
            </a:r>
          </a:p>
          <a:p>
            <a:pPr lvl="1"/>
            <a:r>
              <a:t>0.53409382090168167</a:t>
            </a:r>
          </a:p>
          <a:p>
            <a:r>
              <a:t>Sampler 1 Range</a:t>
            </a:r>
          </a:p>
          <a:p>
            <a:pPr lvl="1"/>
            <a:r>
              <a:t>0.0047481520000000055</a:t>
            </a:r>
          </a:p>
          <a:p>
            <a:r>
              <a:t>Sampler 2 Range</a:t>
            </a:r>
          </a:p>
          <a:p>
            <a:pPr lvl="1"/>
            <a:r>
              <a:t>0.0051684830000000015</a:t>
            </a:r>
          </a:p>
          <a:p>
            <a:r>
              <a:t>DUT output dBm Mean</a:t>
            </a:r>
          </a:p>
          <a:p>
            <a:pPr lvl="1"/>
            <a:r>
              <a:t>5.9957329600754328</a:t>
            </a:r>
          </a:p>
          <a:p>
            <a:r>
              <a:t>DUT input dBm Mean</a:t>
            </a:r>
          </a:p>
          <a:p>
            <a:pPr lvl="1"/>
            <a:r>
              <a:t>6.4953896972395029</a:t>
            </a:r>
          </a:p>
          <a:p>
            <a:r>
              <a:t>RMS Error </a:t>
            </a:r>
          </a:p>
          <a:p>
            <a:pPr lvl="1"/>
            <a:r>
              <a:t>0.15327843323290005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Coupled Line Performance At 10.50 GHz, 8.000000 dBm Output Power 1.75 V mean sampler bias</a:t>
            </a:r>
          </a:p>
        </p:txBody>
      </p:sp>
      <p:pic>
        <p:nvPicPr>
          <p:cNvPr id="3" name="Left Content"/>
          <p:cNvPicPr>
            <a:picLocks noChangeAspect="1" noGrp="1"/>
          </p:cNvPicPr>
          <p:nvPr>
            <p:ph idx="1" sz="half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  <a:prstGeom prst="rect"/>
        </p:spPr>
      </p:pic>
      <p:sp>
        <p:nvSpPr>
          <p:cNvPr id="4" name="Right Content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t>Sampler Av </a:t>
            </a:r>
          </a:p>
          <a:p>
            <a:pPr lvl="1"/>
            <a:r>
              <a:t>Sampler 1: 145.238</a:t>
            </a:r>
          </a:p>
          <a:p>
            <a:pPr lvl="1"/>
            <a:r>
              <a:t>Sampler 2: 145.238</a:t>
            </a:r>
          </a:p>
          <a:p>
            <a:r>
              <a:t>Sampler Offset (rather than -1)</a:t>
            </a:r>
          </a:p>
          <a:p>
            <a:pPr lvl="1"/>
            <a:r>
              <a:t>-79.380317937876185</a:t>
            </a:r>
          </a:p>
          <a:p>
            <a:r>
              <a:t>Goodness Of fit </a:t>
            </a:r>
          </a:p>
          <a:p>
            <a:pPr lvl="1"/>
            <a:r>
              <a:t>0.11832130125323284</a:t>
            </a:r>
          </a:p>
          <a:p>
            <a:r>
              <a:t>Sampler 1 Range</a:t>
            </a:r>
          </a:p>
          <a:p>
            <a:pPr lvl="1"/>
            <a:r>
              <a:t>0.0070634940000000035</a:t>
            </a:r>
          </a:p>
          <a:p>
            <a:r>
              <a:t>Sampler 2 Range</a:t>
            </a:r>
          </a:p>
          <a:p>
            <a:pPr lvl="1"/>
            <a:r>
              <a:t>0.007003301999999989</a:t>
            </a:r>
          </a:p>
          <a:p>
            <a:r>
              <a:t>DUT output dBm Mean</a:t>
            </a:r>
          </a:p>
          <a:p>
            <a:pPr lvl="1"/>
            <a:r>
              <a:t>7.9972545321997481</a:t>
            </a:r>
          </a:p>
          <a:p>
            <a:r>
              <a:t>DUT input dBm Mean</a:t>
            </a:r>
          </a:p>
          <a:p>
            <a:pPr lvl="1"/>
            <a:r>
              <a:t>8.3717662165801485</a:t>
            </a:r>
          </a:p>
          <a:p>
            <a:r>
              <a:t>RMS Error </a:t>
            </a:r>
          </a:p>
          <a:p>
            <a:pPr lvl="1"/>
            <a:r>
              <a:t>0.086519238201899121</a:t>
            </a:r>
          </a:p>
        </p:txBody>
      </p:sp>
      <p:sp>
        <p:nvSpPr>
          <p:cNvPr id="5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